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4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4208" y="3644717"/>
            <a:ext cx="7772400" cy="101416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8608" y="4736245"/>
            <a:ext cx="6858000" cy="45121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53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7062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20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700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92861"/>
            <a:ext cx="7886700" cy="17132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42532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3618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618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9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752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752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3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6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579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48533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531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3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69806" y="1099038"/>
            <a:ext cx="4629150" cy="480939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091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1540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6657-3011-42C2-ACA2-834E6875F60C}" type="datetimeFigureOut">
              <a:rPr lang="cs-CZ" smtClean="0"/>
              <a:pPr/>
              <a:t>14.11.2016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AA160-3D37-41DD-9F69-F1AB5A5C1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282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Citační manažery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7431" y="4736245"/>
            <a:ext cx="7889177" cy="87894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Zuzana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Teplíková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9.11. 2016, Praha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31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Citace v katalogu knihovny</a:t>
            </a:r>
            <a:endParaRPr lang="cs-CZ" sz="5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01" y="1690689"/>
            <a:ext cx="8425198" cy="29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76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Citační manažery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N</a:t>
            </a:r>
            <a:r>
              <a:rPr lang="cs-CZ" sz="3600" dirty="0" smtClean="0"/>
              <a:t>a </a:t>
            </a:r>
            <a:r>
              <a:rPr lang="cs-CZ" sz="3600" dirty="0"/>
              <a:t>co je třeba myslet?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4865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Nedokonalé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 pouze usnadňují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práci s citacemi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Základní znalost citační problematiky NEZBYTNOST (i při použití manažeru)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NA CO MYSLET?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Např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ISBN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 ČR až po roce 1989 (neexistuje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 neuvedeme  citace je OK)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Ilustrátor, překladatel,… příjmení psáno velkými tiskacími písmeny jako autor (Ilustrovala Helena ZMATLÍKOVÁ)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Místo vydání v 1. pádě (Brno, Praha, Blansko,..)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Vydavatelství – neuvádíme s.r.o., a.s., Ltd., apod.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Edice je povinná, pokud existuje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Dohledaný údaj z jiného zdroje, či odhadovaný údaj nebo oprava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 uvedeme v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[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2016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]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314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Citační manažery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050" y="1458869"/>
            <a:ext cx="6420185" cy="393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39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Citační manažery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166" y="1390640"/>
            <a:ext cx="4129759" cy="423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661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Citační manažery</a:t>
            </a:r>
          </a:p>
        </p:txBody>
      </p:sp>
      <p:pic>
        <p:nvPicPr>
          <p:cNvPr id="4" name="Picture 14" descr="https://www.citacepro.com/images/new/logoCitacePR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84853"/>
            <a:ext cx="3450687" cy="81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mzk.cz/sites/mzk.cz/files/souboryMZK/obrazky/loga/endnote_we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5080"/>
            <a:ext cx="3048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upload.wikimedia.org/wikipedia/en/f/f7/Citeul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982" y="5190374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zotero.org/static/images/theme/zote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74" y="4190013"/>
            <a:ext cx="2470756" cy="5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550" y="1579822"/>
            <a:ext cx="2647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s://encrypted-tbn3.gstatic.com/images?q=tbn:ANd9GcShmsWVK2iV8EYXq3DQxgmCurZsWWLgJ7ANgcmxyTb6yD6gPJdTo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550" y="4789191"/>
            <a:ext cx="3157077" cy="6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982" y="2618092"/>
            <a:ext cx="1085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33778" y="15578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Zahraniční X české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Volně dostupné x placené</a:t>
            </a:r>
          </a:p>
        </p:txBody>
      </p:sp>
    </p:spTree>
    <p:extLst>
      <p:ext uri="{BB962C8B-B14F-4D97-AF65-F5344CB8AC3E}">
        <p14:creationId xmlns:p14="http://schemas.microsoft.com/office/powerpoint/2010/main" xmlns="" val="111712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071" y="1493950"/>
            <a:ext cx="7886700" cy="2923504"/>
          </a:xfrm>
        </p:spPr>
        <p:txBody>
          <a:bodyPr/>
          <a:lstStyle/>
          <a:p>
            <a:pPr algn="ctr"/>
            <a:r>
              <a:rPr lang="cs-CZ" sz="6600" b="1" dirty="0"/>
              <a:t>Citační manažer </a:t>
            </a:r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6600" b="1" dirty="0" smtClean="0"/>
              <a:t>Citace </a:t>
            </a:r>
            <a:r>
              <a:rPr lang="cs-CZ" sz="6600" b="1" dirty="0"/>
              <a:t>PRO</a:t>
            </a:r>
            <a:br>
              <a:rPr lang="cs-CZ" sz="6600" b="1" dirty="0"/>
            </a:br>
            <a:r>
              <a:rPr lang="cs-CZ" sz="4800" dirty="0"/>
              <a:t>praktická cvičení</a:t>
            </a:r>
          </a:p>
        </p:txBody>
      </p:sp>
    </p:spTree>
    <p:extLst>
      <p:ext uri="{BB962C8B-B14F-4D97-AF65-F5344CB8AC3E}">
        <p14:creationId xmlns:p14="http://schemas.microsoft.com/office/powerpoint/2010/main" xmlns="" val="190488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hd.unsplash.com/photo-1472068996216-8c972a0af9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40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Jaké druhy citačního software znáte?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Co jsou citační manažery a k čemu slouží?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Jaký je rozdíl mezi generátorem citací a citačním manažerem?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Co jsou citace v katalogu?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Jaké doplňky lze využít k manažeru Citace PRO?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Jaké další citační manažery znáte?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86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8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</a:t>
            </a:r>
            <a:r>
              <a:rPr lang="cs-CZ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xmlns="" val="49391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Děkuji za pozornost </a:t>
            </a:r>
            <a:r>
              <a:rPr lang="cs-CZ" sz="5400" b="1" dirty="0">
                <a:sym typeface="Wingdings" panose="05000000000000000000" pitchFamily="2" charset="2"/>
              </a:rPr>
              <a:t>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Zuzana </a:t>
            </a:r>
            <a:r>
              <a:rPr lang="cs-CZ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Teplíková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Citace.com, s.r.o.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Lidická 700/19, 602 00 Brno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zuzana.teplikova@citace.com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386" y="2019190"/>
            <a:ext cx="221076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95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/>
              <a:t>Citační problematika a plagiátorství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(shrnutí)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Proč 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citujeme</a:t>
            </a: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Co citujeme?</a:t>
            </a:r>
          </a:p>
          <a:p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Co </a:t>
            </a:r>
            <a:r>
              <a:rPr lang="cs-CZ" sz="3600" dirty="0" err="1" smtClean="0">
                <a:solidFill>
                  <a:schemeClr val="accent2">
                    <a:lumMod val="50000"/>
                  </a:schemeClr>
                </a:solidFill>
              </a:rPr>
              <a:t>NEcitujeme</a:t>
            </a: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Plagiátorství </a:t>
            </a:r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a jeho druhy</a:t>
            </a:r>
          </a:p>
          <a:p>
            <a:r>
              <a:rPr lang="cs-CZ" sz="3600" dirty="0">
                <a:solidFill>
                  <a:schemeClr val="accent2">
                    <a:lumMod val="50000"/>
                  </a:schemeClr>
                </a:solidFill>
              </a:rPr>
              <a:t>Citační styly (norma ČSN ISO 690)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324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100" b="1" dirty="0"/>
              <a:t>Správně ocitovaný „citační čaj“ </a:t>
            </a:r>
            <a:r>
              <a:rPr lang="cs-CZ" sz="4100" b="1" dirty="0">
                <a:sym typeface="Wingdings" panose="05000000000000000000" pitchFamily="2" charset="2"/>
              </a:rPr>
              <a:t></a:t>
            </a:r>
            <a:endParaRPr lang="cs-CZ" sz="4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15" y="1690689"/>
            <a:ext cx="7843246" cy="34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91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/>
              <a:t>Citační software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3200" dirty="0" smtClean="0"/>
              <a:t>význam </a:t>
            </a:r>
            <a:r>
              <a:rPr lang="cs-CZ" sz="3200" dirty="0"/>
              <a:t>a druhy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Soubor nástrojů usnadňující tvorbu bibliografických citací a samotný proces citování při psaní odborné práce.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3 skupiny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 generátory citací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	          citační manažery (placené x volně  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                   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    dostupné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	          další nástroje (citace v katalogu)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878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Generátory citací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Jednorázové vytvoření citace některých druhů dokumentů (např. na základě názvu, autora, ISBN, DOI)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	VÝHODY x NEVÝHODY</a:t>
            </a:r>
          </a:p>
          <a:p>
            <a:pPr marL="0" indent="0">
              <a:buNone/>
            </a:pP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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r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ychlé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generování citace</a:t>
            </a:r>
          </a:p>
          <a:p>
            <a:pPr marL="0" indent="0">
              <a:buNone/>
            </a:pPr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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neuložitelné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, pouze kopírovatelné,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jednorázovost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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zdarma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Generátor na www.citace.com (ČSN ISO 690)</a:t>
            </a:r>
          </a:p>
          <a:p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Citation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Machine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http://www.citationmachine.net/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(MLA, APA, Chicago,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Turabian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3481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Generátory citací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2" y="1336227"/>
            <a:ext cx="8219135" cy="3635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822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Citační manažery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Citační nástroj, který umožňuje komplexní správu citací včetně automatického generování bibliografických citací nebo jejich importu z externích zdrojů, uchovávání poznámek i plných textů. Umožňuje tvorbu citací v mnoha citačních stylech i export citací v různých formátech (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pdf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, MS Word, RIS… apod.)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Často doplněny doplňkovými externími </a:t>
            </a:r>
            <a:r>
              <a:rPr lang="cs-CZ">
                <a:solidFill>
                  <a:schemeClr val="accent2">
                    <a:lumMod val="50000"/>
                  </a:schemeClr>
                </a:solidFill>
              </a:rPr>
              <a:t>nástroji </a:t>
            </a:r>
            <a:r>
              <a:rPr lang="cs-CZ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textové editory, doplňky do internetových prohlížečů)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8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b="1" dirty="0"/>
              <a:t>Citační </a:t>
            </a:r>
            <a:r>
              <a:rPr lang="cs-CZ" sz="4800" b="1" dirty="0" smtClean="0"/>
              <a:t>manažer Citace PRO</a:t>
            </a:r>
            <a:endParaRPr lang="cs-CZ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97" y="1690689"/>
            <a:ext cx="8785806" cy="35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92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Citace v katalogu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Doplňkový nástroj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Různé citační styly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Správnost citací závisí na kvalitě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metadat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z katalogu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Možnost kopírování nebo přímý import do manažeru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Volně dostupné z katalogu i pro neregistrované uživatele dané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5555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" id="{E5E9546E-5B19-4C53-9BDC-AF3A0A6FFD59}" vid="{23838C6E-0F0F-49E5-BF2B-6DE217659C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šablona1</Template>
  <TotalTime>177</TotalTime>
  <Words>372</Words>
  <Application>Microsoft Office PowerPoint</Application>
  <PresentationFormat>Předvádění na obrazovce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Citační manažery</vt:lpstr>
      <vt:lpstr>Citační problematika a plagiátorství  (shrnutí)</vt:lpstr>
      <vt:lpstr>Správně ocitovaný „citační čaj“ </vt:lpstr>
      <vt:lpstr>Citační software  význam a druhy CS</vt:lpstr>
      <vt:lpstr>Generátory citací</vt:lpstr>
      <vt:lpstr>Generátory citací</vt:lpstr>
      <vt:lpstr>Citační manažery</vt:lpstr>
      <vt:lpstr>Citační manažer Citace PRO</vt:lpstr>
      <vt:lpstr>Citace v katalogu knihovny</vt:lpstr>
      <vt:lpstr>Citace v katalogu knihovny</vt:lpstr>
      <vt:lpstr>Citační manažery  Na co je třeba myslet?</vt:lpstr>
      <vt:lpstr>Citační manažery</vt:lpstr>
      <vt:lpstr>Citační manažery</vt:lpstr>
      <vt:lpstr>Citační manažery</vt:lpstr>
      <vt:lpstr>Citační manažer  Citace PRO praktická cvičení</vt:lpstr>
      <vt:lpstr>Snímek 16</vt:lpstr>
      <vt:lpstr>Shrnutí</vt:lpstr>
      <vt:lpstr>Snímek 18</vt:lpstr>
      <vt:lpstr>Děkuji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Citační manažery</dc:title>
  <dc:creator>Zuzana Teplíková</dc:creator>
  <cp:lastModifiedBy>Eva Šenfeldová</cp:lastModifiedBy>
  <cp:revision>9</cp:revision>
  <dcterms:created xsi:type="dcterms:W3CDTF">2016-11-05T12:25:44Z</dcterms:created>
  <dcterms:modified xsi:type="dcterms:W3CDTF">2016-11-14T08:28:40Z</dcterms:modified>
</cp:coreProperties>
</file>