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slides/slide15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Override1.xml" ContentType="application/vnd.openxmlformats-officedocument.themeOverride+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731" r:id="rId1"/>
  </p:sldMasterIdLst>
  <p:notesMasterIdLst>
    <p:notesMasterId r:id="rId161"/>
  </p:notesMasterIdLst>
  <p:sldIdLst>
    <p:sldId id="256" r:id="rId2"/>
    <p:sldId id="352" r:id="rId3"/>
    <p:sldId id="373" r:id="rId4"/>
    <p:sldId id="374" r:id="rId5"/>
    <p:sldId id="353" r:id="rId6"/>
    <p:sldId id="354" r:id="rId7"/>
    <p:sldId id="363" r:id="rId8"/>
    <p:sldId id="364" r:id="rId9"/>
    <p:sldId id="385" r:id="rId10"/>
    <p:sldId id="367" r:id="rId11"/>
    <p:sldId id="389" r:id="rId12"/>
    <p:sldId id="399" r:id="rId13"/>
    <p:sldId id="382" r:id="rId14"/>
    <p:sldId id="356" r:id="rId15"/>
    <p:sldId id="366" r:id="rId16"/>
    <p:sldId id="368" r:id="rId17"/>
    <p:sldId id="495" r:id="rId18"/>
    <p:sldId id="357" r:id="rId19"/>
    <p:sldId id="358" r:id="rId20"/>
    <p:sldId id="359" r:id="rId21"/>
    <p:sldId id="493" r:id="rId22"/>
    <p:sldId id="371" r:id="rId23"/>
    <p:sldId id="372" r:id="rId24"/>
    <p:sldId id="489" r:id="rId25"/>
    <p:sldId id="484" r:id="rId26"/>
    <p:sldId id="485" r:id="rId27"/>
    <p:sldId id="512" r:id="rId28"/>
    <p:sldId id="513" r:id="rId29"/>
    <p:sldId id="524" r:id="rId30"/>
    <p:sldId id="514" r:id="rId31"/>
    <p:sldId id="515" r:id="rId32"/>
    <p:sldId id="516" r:id="rId33"/>
    <p:sldId id="517" r:id="rId34"/>
    <p:sldId id="369" r:id="rId35"/>
    <p:sldId id="378" r:id="rId36"/>
    <p:sldId id="383" r:id="rId37"/>
    <p:sldId id="384" r:id="rId38"/>
    <p:sldId id="502" r:id="rId39"/>
    <p:sldId id="390" r:id="rId40"/>
    <p:sldId id="391" r:id="rId41"/>
    <p:sldId id="392" r:id="rId42"/>
    <p:sldId id="395" r:id="rId43"/>
    <p:sldId id="393" r:id="rId44"/>
    <p:sldId id="521" r:id="rId45"/>
    <p:sldId id="377" r:id="rId46"/>
    <p:sldId id="505" r:id="rId47"/>
    <p:sldId id="394" r:id="rId48"/>
    <p:sldId id="376" r:id="rId49"/>
    <p:sldId id="379" r:id="rId50"/>
    <p:sldId id="486" r:id="rId51"/>
    <p:sldId id="487" r:id="rId52"/>
    <p:sldId id="488" r:id="rId53"/>
    <p:sldId id="482" r:id="rId54"/>
    <p:sldId id="375" r:id="rId55"/>
    <p:sldId id="387" r:id="rId56"/>
    <p:sldId id="388" r:id="rId57"/>
    <p:sldId id="400" r:id="rId58"/>
    <p:sldId id="401" r:id="rId59"/>
    <p:sldId id="386" r:id="rId60"/>
    <p:sldId id="496" r:id="rId61"/>
    <p:sldId id="365" r:id="rId62"/>
    <p:sldId id="360" r:id="rId63"/>
    <p:sldId id="361" r:id="rId64"/>
    <p:sldId id="490" r:id="rId65"/>
    <p:sldId id="491" r:id="rId66"/>
    <p:sldId id="522" r:id="rId67"/>
    <p:sldId id="518" r:id="rId68"/>
    <p:sldId id="519" r:id="rId69"/>
    <p:sldId id="397" r:id="rId70"/>
    <p:sldId id="396" r:id="rId71"/>
    <p:sldId id="497" r:id="rId72"/>
    <p:sldId id="398" r:id="rId73"/>
    <p:sldId id="481" r:id="rId74"/>
    <p:sldId id="483" r:id="rId75"/>
    <p:sldId id="402" r:id="rId76"/>
    <p:sldId id="523" r:id="rId77"/>
    <p:sldId id="492" r:id="rId78"/>
    <p:sldId id="506" r:id="rId79"/>
    <p:sldId id="507" r:id="rId80"/>
    <p:sldId id="508" r:id="rId81"/>
    <p:sldId id="511" r:id="rId82"/>
    <p:sldId id="520" r:id="rId83"/>
    <p:sldId id="403" r:id="rId84"/>
    <p:sldId id="510" r:id="rId85"/>
    <p:sldId id="405" r:id="rId86"/>
    <p:sldId id="406" r:id="rId87"/>
    <p:sldId id="407" r:id="rId88"/>
    <p:sldId id="408" r:id="rId89"/>
    <p:sldId id="409" r:id="rId90"/>
    <p:sldId id="410" r:id="rId91"/>
    <p:sldId id="411" r:id="rId92"/>
    <p:sldId id="412" r:id="rId93"/>
    <p:sldId id="413" r:id="rId94"/>
    <p:sldId id="414" r:id="rId95"/>
    <p:sldId id="415" r:id="rId96"/>
    <p:sldId id="416" r:id="rId97"/>
    <p:sldId id="417" r:id="rId98"/>
    <p:sldId id="418" r:id="rId99"/>
    <p:sldId id="419" r:id="rId100"/>
    <p:sldId id="420" r:id="rId101"/>
    <p:sldId id="421" r:id="rId102"/>
    <p:sldId id="422" r:id="rId103"/>
    <p:sldId id="423" r:id="rId104"/>
    <p:sldId id="424" r:id="rId105"/>
    <p:sldId id="425" r:id="rId106"/>
    <p:sldId id="426" r:id="rId107"/>
    <p:sldId id="427" r:id="rId108"/>
    <p:sldId id="428" r:id="rId109"/>
    <p:sldId id="429" r:id="rId110"/>
    <p:sldId id="430" r:id="rId111"/>
    <p:sldId id="431" r:id="rId112"/>
    <p:sldId id="432" r:id="rId113"/>
    <p:sldId id="433" r:id="rId114"/>
    <p:sldId id="434" r:id="rId115"/>
    <p:sldId id="435" r:id="rId116"/>
    <p:sldId id="436" r:id="rId117"/>
    <p:sldId id="437" r:id="rId118"/>
    <p:sldId id="438" r:id="rId119"/>
    <p:sldId id="439" r:id="rId120"/>
    <p:sldId id="440" r:id="rId121"/>
    <p:sldId id="441" r:id="rId122"/>
    <p:sldId id="442" r:id="rId123"/>
    <p:sldId id="443" r:id="rId124"/>
    <p:sldId id="444" r:id="rId125"/>
    <p:sldId id="445" r:id="rId126"/>
    <p:sldId id="446" r:id="rId127"/>
    <p:sldId id="447" r:id="rId128"/>
    <p:sldId id="448" r:id="rId129"/>
    <p:sldId id="449" r:id="rId130"/>
    <p:sldId id="450" r:id="rId131"/>
    <p:sldId id="451" r:id="rId132"/>
    <p:sldId id="452" r:id="rId133"/>
    <p:sldId id="453" r:id="rId134"/>
    <p:sldId id="454" r:id="rId135"/>
    <p:sldId id="455" r:id="rId136"/>
    <p:sldId id="456" r:id="rId137"/>
    <p:sldId id="457" r:id="rId138"/>
    <p:sldId id="458" r:id="rId139"/>
    <p:sldId id="459" r:id="rId140"/>
    <p:sldId id="460" r:id="rId141"/>
    <p:sldId id="461" r:id="rId142"/>
    <p:sldId id="462" r:id="rId143"/>
    <p:sldId id="463" r:id="rId144"/>
    <p:sldId id="464" r:id="rId145"/>
    <p:sldId id="465" r:id="rId146"/>
    <p:sldId id="466" r:id="rId147"/>
    <p:sldId id="467" r:id="rId148"/>
    <p:sldId id="468" r:id="rId149"/>
    <p:sldId id="469" r:id="rId150"/>
    <p:sldId id="470" r:id="rId151"/>
    <p:sldId id="471" r:id="rId152"/>
    <p:sldId id="472" r:id="rId153"/>
    <p:sldId id="473" r:id="rId154"/>
    <p:sldId id="474" r:id="rId155"/>
    <p:sldId id="475" r:id="rId156"/>
    <p:sldId id="476" r:id="rId157"/>
    <p:sldId id="477" r:id="rId158"/>
    <p:sldId id="478" r:id="rId159"/>
    <p:sldId id="479" r:id="rId160"/>
  </p:sldIdLst>
  <p:sldSz cx="9144000" cy="6858000" type="screen4x3"/>
  <p:notesSz cx="6858000" cy="9144000"/>
  <p:defaultTextStyle>
    <a:defPPr>
      <a:defRPr lang="en-US"/>
    </a:defPPr>
    <a:lvl1pPr algn="l" rtl="0" fontAlgn="base">
      <a:spcBef>
        <a:spcPct val="0"/>
      </a:spcBef>
      <a:spcAft>
        <a:spcPct val="0"/>
      </a:spcAft>
      <a:defRPr sz="2400" kern="1200">
        <a:solidFill>
          <a:schemeClr val="tx1"/>
        </a:solidFill>
        <a:latin typeface="Times New Roman" pitchFamily="18" charset="0"/>
        <a:ea typeface="+mn-ea"/>
        <a:cs typeface="Arial" pitchFamily="34" charset="0"/>
      </a:defRPr>
    </a:lvl1pPr>
    <a:lvl2pPr marL="457200" algn="l" rtl="0" fontAlgn="base">
      <a:spcBef>
        <a:spcPct val="0"/>
      </a:spcBef>
      <a:spcAft>
        <a:spcPct val="0"/>
      </a:spcAft>
      <a:defRPr sz="2400" kern="1200">
        <a:solidFill>
          <a:schemeClr val="tx1"/>
        </a:solidFill>
        <a:latin typeface="Times New Roman" pitchFamily="18" charset="0"/>
        <a:ea typeface="+mn-ea"/>
        <a:cs typeface="Arial" pitchFamily="34" charset="0"/>
      </a:defRPr>
    </a:lvl2pPr>
    <a:lvl3pPr marL="914400" algn="l" rtl="0" fontAlgn="base">
      <a:spcBef>
        <a:spcPct val="0"/>
      </a:spcBef>
      <a:spcAft>
        <a:spcPct val="0"/>
      </a:spcAft>
      <a:defRPr sz="2400" kern="1200">
        <a:solidFill>
          <a:schemeClr val="tx1"/>
        </a:solidFill>
        <a:latin typeface="Times New Roman" pitchFamily="18" charset="0"/>
        <a:ea typeface="+mn-ea"/>
        <a:cs typeface="Arial" pitchFamily="34" charset="0"/>
      </a:defRPr>
    </a:lvl3pPr>
    <a:lvl4pPr marL="1371600" algn="l" rtl="0" fontAlgn="base">
      <a:spcBef>
        <a:spcPct val="0"/>
      </a:spcBef>
      <a:spcAft>
        <a:spcPct val="0"/>
      </a:spcAft>
      <a:defRPr sz="2400" kern="1200">
        <a:solidFill>
          <a:schemeClr val="tx1"/>
        </a:solidFill>
        <a:latin typeface="Times New Roman" pitchFamily="18" charset="0"/>
        <a:ea typeface="+mn-ea"/>
        <a:cs typeface="Arial" pitchFamily="34" charset="0"/>
      </a:defRPr>
    </a:lvl4pPr>
    <a:lvl5pPr marL="1828800" algn="l" rtl="0" fontAlgn="base">
      <a:spcBef>
        <a:spcPct val="0"/>
      </a:spcBef>
      <a:spcAft>
        <a:spcPct val="0"/>
      </a:spcAft>
      <a:defRPr sz="2400" kern="1200">
        <a:solidFill>
          <a:schemeClr val="tx1"/>
        </a:solidFill>
        <a:latin typeface="Times New Roman" pitchFamily="18" charset="0"/>
        <a:ea typeface="+mn-ea"/>
        <a:cs typeface="Arial" pitchFamily="34" charset="0"/>
      </a:defRPr>
    </a:lvl5pPr>
    <a:lvl6pPr marL="2286000" algn="l" defTabSz="914400" rtl="0" eaLnBrk="1" latinLnBrk="0" hangingPunct="1">
      <a:defRPr sz="2400" kern="1200">
        <a:solidFill>
          <a:schemeClr val="tx1"/>
        </a:solidFill>
        <a:latin typeface="Times New Roman" pitchFamily="18" charset="0"/>
        <a:ea typeface="+mn-ea"/>
        <a:cs typeface="Arial" pitchFamily="34" charset="0"/>
      </a:defRPr>
    </a:lvl6pPr>
    <a:lvl7pPr marL="2743200" algn="l" defTabSz="914400" rtl="0" eaLnBrk="1" latinLnBrk="0" hangingPunct="1">
      <a:defRPr sz="2400" kern="1200">
        <a:solidFill>
          <a:schemeClr val="tx1"/>
        </a:solidFill>
        <a:latin typeface="Times New Roman" pitchFamily="18" charset="0"/>
        <a:ea typeface="+mn-ea"/>
        <a:cs typeface="Arial" pitchFamily="34" charset="0"/>
      </a:defRPr>
    </a:lvl7pPr>
    <a:lvl8pPr marL="3200400" algn="l" defTabSz="914400" rtl="0" eaLnBrk="1" latinLnBrk="0" hangingPunct="1">
      <a:defRPr sz="2400" kern="1200">
        <a:solidFill>
          <a:schemeClr val="tx1"/>
        </a:solidFill>
        <a:latin typeface="Times New Roman" pitchFamily="18" charset="0"/>
        <a:ea typeface="+mn-ea"/>
        <a:cs typeface="Arial" pitchFamily="34" charset="0"/>
      </a:defRPr>
    </a:lvl8pPr>
    <a:lvl9pPr marL="3657600" algn="l" defTabSz="914400" rtl="0" eaLnBrk="1" latinLnBrk="0" hangingPunct="1">
      <a:defRPr sz="2400" kern="1200">
        <a:solidFill>
          <a:schemeClr val="tx1"/>
        </a:solidFill>
        <a:latin typeface="Times New Roman" pitchFamily="18" charset="0"/>
        <a:ea typeface="+mn-ea"/>
        <a:cs typeface="Arial" pitchFamily="34"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00"/>
    <a:srgbClr val="99CCFF"/>
    <a:srgbClr val="DAE4F2"/>
    <a:srgbClr val="45441B"/>
    <a:srgbClr val="FF9900"/>
    <a:srgbClr val="006666"/>
    <a:srgbClr val="336600"/>
    <a:srgbClr val="859B6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15256" autoAdjust="0"/>
    <p:restoredTop sz="94660"/>
  </p:normalViewPr>
  <p:slideViewPr>
    <p:cSldViewPr>
      <p:cViewPr>
        <p:scale>
          <a:sx n="75" d="100"/>
          <a:sy n="75" d="100"/>
        </p:scale>
        <p:origin x="-1068" y="-64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38" Type="http://schemas.openxmlformats.org/officeDocument/2006/relationships/slide" Target="slides/slide137.xml"/><Relationship Id="rId154" Type="http://schemas.openxmlformats.org/officeDocument/2006/relationships/slide" Target="slides/slide153.xml"/><Relationship Id="rId159" Type="http://schemas.openxmlformats.org/officeDocument/2006/relationships/slide" Target="slides/slide158.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28" Type="http://schemas.openxmlformats.org/officeDocument/2006/relationships/slide" Target="slides/slide127.xml"/><Relationship Id="rId144" Type="http://schemas.openxmlformats.org/officeDocument/2006/relationships/slide" Target="slides/slide143.xml"/><Relationship Id="rId149" Type="http://schemas.openxmlformats.org/officeDocument/2006/relationships/slide" Target="slides/slide148.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160" Type="http://schemas.openxmlformats.org/officeDocument/2006/relationships/slide" Target="slides/slide159.xml"/><Relationship Id="rId165" Type="http://schemas.openxmlformats.org/officeDocument/2006/relationships/tableStyles" Target="tableStyles.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slide" Target="slides/slide112.xml"/><Relationship Id="rId118" Type="http://schemas.openxmlformats.org/officeDocument/2006/relationships/slide" Target="slides/slide117.xml"/><Relationship Id="rId134" Type="http://schemas.openxmlformats.org/officeDocument/2006/relationships/slide" Target="slides/slide133.xml"/><Relationship Id="rId139" Type="http://schemas.openxmlformats.org/officeDocument/2006/relationships/slide" Target="slides/slide138.xml"/><Relationship Id="rId80" Type="http://schemas.openxmlformats.org/officeDocument/2006/relationships/slide" Target="slides/slide79.xml"/><Relationship Id="rId85" Type="http://schemas.openxmlformats.org/officeDocument/2006/relationships/slide" Target="slides/slide84.xml"/><Relationship Id="rId150" Type="http://schemas.openxmlformats.org/officeDocument/2006/relationships/slide" Target="slides/slide149.xml"/><Relationship Id="rId155" Type="http://schemas.openxmlformats.org/officeDocument/2006/relationships/slide" Target="slides/slide154.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slide" Target="slides/slide107.xml"/><Relationship Id="rId124" Type="http://schemas.openxmlformats.org/officeDocument/2006/relationships/slide" Target="slides/slide123.xml"/><Relationship Id="rId129" Type="http://schemas.openxmlformats.org/officeDocument/2006/relationships/slide" Target="slides/slide128.xml"/><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slide" Target="slides/slide90.xml"/><Relationship Id="rId96" Type="http://schemas.openxmlformats.org/officeDocument/2006/relationships/slide" Target="slides/slide95.xml"/><Relationship Id="rId140" Type="http://schemas.openxmlformats.org/officeDocument/2006/relationships/slide" Target="slides/slide139.xml"/><Relationship Id="rId145" Type="http://schemas.openxmlformats.org/officeDocument/2006/relationships/slide" Target="slides/slide144.xml"/><Relationship Id="rId161"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14" Type="http://schemas.openxmlformats.org/officeDocument/2006/relationships/slide" Target="slides/slide113.xml"/><Relationship Id="rId119" Type="http://schemas.openxmlformats.org/officeDocument/2006/relationships/slide" Target="slides/slide118.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30" Type="http://schemas.openxmlformats.org/officeDocument/2006/relationships/slide" Target="slides/slide129.xml"/><Relationship Id="rId135" Type="http://schemas.openxmlformats.org/officeDocument/2006/relationships/slide" Target="slides/slide134.xml"/><Relationship Id="rId143" Type="http://schemas.openxmlformats.org/officeDocument/2006/relationships/slide" Target="slides/slide142.xml"/><Relationship Id="rId148" Type="http://schemas.openxmlformats.org/officeDocument/2006/relationships/slide" Target="slides/slide147.xml"/><Relationship Id="rId151" Type="http://schemas.openxmlformats.org/officeDocument/2006/relationships/slide" Target="slides/slide150.xml"/><Relationship Id="rId156" Type="http://schemas.openxmlformats.org/officeDocument/2006/relationships/slide" Target="slides/slide155.xml"/><Relationship Id="rId16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141" Type="http://schemas.openxmlformats.org/officeDocument/2006/relationships/slide" Target="slides/slide140.xml"/><Relationship Id="rId146" Type="http://schemas.openxmlformats.org/officeDocument/2006/relationships/slide" Target="slides/slide145.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162" Type="http://schemas.openxmlformats.org/officeDocument/2006/relationships/presProps" Target="presProps.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slide" Target="slides/slide130.xml"/><Relationship Id="rId136" Type="http://schemas.openxmlformats.org/officeDocument/2006/relationships/slide" Target="slides/slide135.xml"/><Relationship Id="rId157" Type="http://schemas.openxmlformats.org/officeDocument/2006/relationships/slide" Target="slides/slide156.xml"/><Relationship Id="rId61" Type="http://schemas.openxmlformats.org/officeDocument/2006/relationships/slide" Target="slides/slide60.xml"/><Relationship Id="rId82" Type="http://schemas.openxmlformats.org/officeDocument/2006/relationships/slide" Target="slides/slide81.xml"/><Relationship Id="rId152" Type="http://schemas.openxmlformats.org/officeDocument/2006/relationships/slide" Target="slides/slide15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 Id="rId147" Type="http://schemas.openxmlformats.org/officeDocument/2006/relationships/slide" Target="slides/slide14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slide" Target="slides/slide141.xml"/><Relationship Id="rId163" Type="http://schemas.openxmlformats.org/officeDocument/2006/relationships/viewProps" Target="viewProps.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slide" Target="slides/slide115.xml"/><Relationship Id="rId137" Type="http://schemas.openxmlformats.org/officeDocument/2006/relationships/slide" Target="slides/slide136.xml"/><Relationship Id="rId158" Type="http://schemas.openxmlformats.org/officeDocument/2006/relationships/slide" Target="slides/slide157.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32" Type="http://schemas.openxmlformats.org/officeDocument/2006/relationships/slide" Target="slides/slide131.xml"/><Relationship Id="rId153" Type="http://schemas.openxmlformats.org/officeDocument/2006/relationships/slide" Target="slides/slide15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cs-CZ"/>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1CF7720-A0FD-4303-8FF4-A8F11A756C8C}" type="datetimeFigureOut">
              <a:rPr lang="cs-CZ" smtClean="0"/>
              <a:t>03.09.2019</a:t>
            </a:fld>
            <a:endParaRPr lang="cs-CZ"/>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cs-CZ"/>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cs-CZ"/>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cs-CZ"/>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CFE092A-BC3A-41B1-A75D-01912B96D9A9}" type="slidenum">
              <a:rPr lang="cs-CZ" smtClean="0"/>
              <a:t>‹#›</a:t>
            </a:fld>
            <a:endParaRPr lang="cs-CZ"/>
          </a:p>
        </p:txBody>
      </p:sp>
    </p:spTree>
    <p:extLst>
      <p:ext uri="{BB962C8B-B14F-4D97-AF65-F5344CB8AC3E}">
        <p14:creationId xmlns:p14="http://schemas.microsoft.com/office/powerpoint/2010/main" val="125028228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cxnSp>
        <p:nvCxnSpPr>
          <p:cNvPr id="4" name="Straight Connector 7"/>
          <p:cNvCxnSpPr/>
          <p:nvPr/>
        </p:nvCxnSpPr>
        <p:spPr>
          <a:xfrm>
            <a:off x="685800" y="3398838"/>
            <a:ext cx="7848600" cy="1587"/>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ctrTitle"/>
          </p:nvPr>
        </p:nvSpPr>
        <p:spPr>
          <a:xfrm>
            <a:off x="685800" y="1371600"/>
            <a:ext cx="7848600" cy="1927225"/>
          </a:xfrm>
        </p:spPr>
        <p:txBody>
          <a:bodyPr anchor="b">
            <a:noAutofit/>
          </a:bodyPr>
          <a:lstStyle>
            <a:lvl1pPr>
              <a:defRPr sz="5400" cap="all" baseline="0"/>
            </a:lvl1pPr>
          </a:lstStyle>
          <a:p>
            <a:r>
              <a:rPr lang="en-US" smtClean="0"/>
              <a:t>Click to edit Master title style</a:t>
            </a:r>
            <a:endParaRPr lang="en-US" dirty="0"/>
          </a:p>
        </p:txBody>
      </p:sp>
      <p:sp>
        <p:nvSpPr>
          <p:cNvPr id="3" name="Subtitle 2"/>
          <p:cNvSpPr>
            <a:spLocks noGrp="1"/>
          </p:cNvSpPr>
          <p:nvPr>
            <p:ph type="subTitle" idx="1"/>
          </p:nvPr>
        </p:nvSpPr>
        <p:spPr>
          <a:xfrm>
            <a:off x="685800" y="3505200"/>
            <a:ext cx="6400800" cy="1752600"/>
          </a:xfrm>
        </p:spPr>
        <p:txBody>
          <a:bodyPr/>
          <a:lstStyle>
            <a:lvl1pPr marL="0" indent="0" algn="l">
              <a:buNone/>
              <a:defRPr>
                <a:solidFill>
                  <a:schemeClr val="tx1">
                    <a:lumMod val="75000"/>
                    <a:lumOff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C3486AD4-F989-4B5A-9AE6-98A7425F3476}" type="slidenum">
              <a:rPr lang="en-US"/>
              <a:pPr>
                <a:defRPr/>
              </a:pPr>
              <a:t>‹#›</a:t>
            </a:fld>
            <a:endParaRPr lang="en-US"/>
          </a:p>
        </p:txBody>
      </p:sp>
    </p:spTree>
    <p:extLst>
      <p:ext uri="{BB962C8B-B14F-4D97-AF65-F5344CB8AC3E}">
        <p14:creationId xmlns:p14="http://schemas.microsoft.com/office/powerpoint/2010/main" val="232210052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0278B253-9C4E-487B-B502-0A1E8008D680}" type="slidenum">
              <a:rPr lang="en-US"/>
              <a:pPr>
                <a:defRPr/>
              </a:pPr>
              <a:t>‹#›</a:t>
            </a:fld>
            <a:endParaRPr lang="en-US"/>
          </a:p>
        </p:txBody>
      </p:sp>
    </p:spTree>
    <p:extLst>
      <p:ext uri="{BB962C8B-B14F-4D97-AF65-F5344CB8AC3E}">
        <p14:creationId xmlns:p14="http://schemas.microsoft.com/office/powerpoint/2010/main" val="359062611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609600"/>
            <a:ext cx="2057400" cy="5867400"/>
          </a:xfrm>
        </p:spPr>
        <p:txBody>
          <a:bodyPr vert="eaVert" anchor="b"/>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609600"/>
            <a:ext cx="6019800" cy="5867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88568574-82CA-4848-AC4B-B2411DA1A14E}" type="slidenum">
              <a:rPr lang="en-US"/>
              <a:pPr>
                <a:defRPr/>
              </a:pPr>
              <a:t>‹#›</a:t>
            </a:fld>
            <a:endParaRPr lang="en-US"/>
          </a:p>
        </p:txBody>
      </p:sp>
    </p:spTree>
    <p:extLst>
      <p:ext uri="{BB962C8B-B14F-4D97-AF65-F5344CB8AC3E}">
        <p14:creationId xmlns:p14="http://schemas.microsoft.com/office/powerpoint/2010/main" val="12375113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BB033D6D-AC3E-4438-8227-5518FFB7B92E}" type="slidenum">
              <a:rPr lang="en-US"/>
              <a:pPr>
                <a:defRPr/>
              </a:pPr>
              <a:t>‹#›</a:t>
            </a:fld>
            <a:endParaRPr lang="en-US"/>
          </a:p>
        </p:txBody>
      </p:sp>
    </p:spTree>
    <p:extLst>
      <p:ext uri="{BB962C8B-B14F-4D97-AF65-F5344CB8AC3E}">
        <p14:creationId xmlns:p14="http://schemas.microsoft.com/office/powerpoint/2010/main" val="221393689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1">
        <a:schemeClr val="bg2"/>
      </p:bgRef>
    </p:bg>
    <p:spTree>
      <p:nvGrpSpPr>
        <p:cNvPr id="1" name=""/>
        <p:cNvGrpSpPr/>
        <p:nvPr/>
      </p:nvGrpSpPr>
      <p:grpSpPr>
        <a:xfrm>
          <a:off x="0" y="0"/>
          <a:ext cx="0" cy="0"/>
          <a:chOff x="0" y="0"/>
          <a:chExt cx="0" cy="0"/>
        </a:xfrm>
      </p:grpSpPr>
      <p:cxnSp>
        <p:nvCxnSpPr>
          <p:cNvPr id="4" name="Straight Connector 6"/>
          <p:cNvCxnSpPr/>
          <p:nvPr/>
        </p:nvCxnSpPr>
        <p:spPr>
          <a:xfrm>
            <a:off x="731838" y="4598988"/>
            <a:ext cx="7848600" cy="1587"/>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722313" y="2362200"/>
            <a:ext cx="7772400" cy="2200275"/>
          </a:xfrm>
        </p:spPr>
        <p:txBody>
          <a:bodyPr anchor="b"/>
          <a:lstStyle>
            <a:lvl1pPr algn="l">
              <a:defRPr sz="48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722313" y="4626864"/>
            <a:ext cx="7772400" cy="1500187"/>
          </a:xfrm>
        </p:spPr>
        <p:txBody>
          <a:bodyPr>
            <a:normAutofit/>
          </a:bodyPr>
          <a:lstStyle>
            <a:lvl1pPr marL="0" indent="0">
              <a:buNone/>
              <a:defRPr sz="24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F0C1083C-BE73-4182-8E09-5E411E60C10A}" type="slidenum">
              <a:rPr lang="en-US"/>
              <a:pPr>
                <a:defRPr/>
              </a:pPr>
              <a:t>‹#›</a:t>
            </a:fld>
            <a:endParaRPr lang="en-US"/>
          </a:p>
        </p:txBody>
      </p:sp>
    </p:spTree>
    <p:extLst>
      <p:ext uri="{BB962C8B-B14F-4D97-AF65-F5344CB8AC3E}">
        <p14:creationId xmlns:p14="http://schemas.microsoft.com/office/powerpoint/2010/main" val="711420247"/>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A349FF70-7AAD-4E95-ADAD-AA60890EA2DA}" type="slidenum">
              <a:rPr lang="en-US"/>
              <a:pPr>
                <a:defRPr/>
              </a:pPr>
              <a:t>‹#›</a:t>
            </a:fld>
            <a:endParaRPr lang="en-US"/>
          </a:p>
        </p:txBody>
      </p:sp>
    </p:spTree>
    <p:extLst>
      <p:ext uri="{BB962C8B-B14F-4D97-AF65-F5344CB8AC3E}">
        <p14:creationId xmlns:p14="http://schemas.microsoft.com/office/powerpoint/2010/main" val="40727916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cxnSp>
        <p:nvCxnSpPr>
          <p:cNvPr id="7" name="Straight Connector 10"/>
          <p:cNvCxnSpPr/>
          <p:nvPr/>
        </p:nvCxnSpPr>
        <p:spPr>
          <a:xfrm rot="5400000">
            <a:off x="2218531" y="4045744"/>
            <a:ext cx="4708525"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45720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sz="20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75488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lang="en-US" sz="2000" b="0" kern="1200" dirty="0" smtClean="0">
                <a:solidFill>
                  <a:schemeClr val="tx2"/>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75488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Date Placeholder 6"/>
          <p:cNvSpPr>
            <a:spLocks noGrp="1"/>
          </p:cNvSpPr>
          <p:nvPr>
            <p:ph type="dt" sz="half" idx="10"/>
          </p:nvPr>
        </p:nvSpPr>
        <p:spPr/>
        <p:txBody>
          <a:bodyPr/>
          <a:lstStyle>
            <a:lvl1pPr>
              <a:defRPr/>
            </a:lvl1pPr>
          </a:lstStyle>
          <a:p>
            <a:pPr>
              <a:defRPr/>
            </a:pPr>
            <a:endParaRPr lang="en-US"/>
          </a:p>
        </p:txBody>
      </p:sp>
      <p:sp>
        <p:nvSpPr>
          <p:cNvPr id="9" name="Footer Placeholder 7"/>
          <p:cNvSpPr>
            <a:spLocks noGrp="1"/>
          </p:cNvSpPr>
          <p:nvPr>
            <p:ph type="ftr" sz="quarter" idx="11"/>
          </p:nvPr>
        </p:nvSpPr>
        <p:spPr/>
        <p:txBody>
          <a:bodyPr/>
          <a:lstStyle>
            <a:lvl1pPr>
              <a:defRPr/>
            </a:lvl1pPr>
          </a:lstStyle>
          <a:p>
            <a:pPr>
              <a:defRPr/>
            </a:pPr>
            <a:endParaRPr lang="en-US"/>
          </a:p>
        </p:txBody>
      </p:sp>
      <p:sp>
        <p:nvSpPr>
          <p:cNvPr id="10" name="Slide Number Placeholder 8"/>
          <p:cNvSpPr>
            <a:spLocks noGrp="1"/>
          </p:cNvSpPr>
          <p:nvPr>
            <p:ph type="sldNum" sz="quarter" idx="12"/>
          </p:nvPr>
        </p:nvSpPr>
        <p:spPr/>
        <p:txBody>
          <a:bodyPr/>
          <a:lstStyle>
            <a:lvl1pPr>
              <a:defRPr/>
            </a:lvl1pPr>
          </a:lstStyle>
          <a:p>
            <a:pPr>
              <a:defRPr/>
            </a:pPr>
            <a:fld id="{3C89A991-3DAA-4C2D-8159-ACDCD594117C}" type="slidenum">
              <a:rPr lang="en-US"/>
              <a:pPr>
                <a:defRPr/>
              </a:pPr>
              <a:t>‹#›</a:t>
            </a:fld>
            <a:endParaRPr lang="en-US"/>
          </a:p>
        </p:txBody>
      </p:sp>
    </p:spTree>
    <p:extLst>
      <p:ext uri="{BB962C8B-B14F-4D97-AF65-F5344CB8AC3E}">
        <p14:creationId xmlns:p14="http://schemas.microsoft.com/office/powerpoint/2010/main" val="191370507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A8D4EC3D-4757-4387-8963-8B9E119D6915}" type="slidenum">
              <a:rPr lang="en-US"/>
              <a:pPr>
                <a:defRPr/>
              </a:pPr>
              <a:t>‹#›</a:t>
            </a:fld>
            <a:endParaRPr lang="en-US"/>
          </a:p>
        </p:txBody>
      </p:sp>
    </p:spTree>
    <p:extLst>
      <p:ext uri="{BB962C8B-B14F-4D97-AF65-F5344CB8AC3E}">
        <p14:creationId xmlns:p14="http://schemas.microsoft.com/office/powerpoint/2010/main" val="388545951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6BF450AE-6C17-499C-84DD-71464B63A4CB}" type="slidenum">
              <a:rPr lang="en-US"/>
              <a:pPr>
                <a:defRPr/>
              </a:pPr>
              <a:t>‹#›</a:t>
            </a:fld>
            <a:endParaRPr lang="en-US"/>
          </a:p>
        </p:txBody>
      </p:sp>
    </p:spTree>
    <p:extLst>
      <p:ext uri="{BB962C8B-B14F-4D97-AF65-F5344CB8AC3E}">
        <p14:creationId xmlns:p14="http://schemas.microsoft.com/office/powerpoint/2010/main" val="46661685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cxnSp>
        <p:nvCxnSpPr>
          <p:cNvPr id="5" name="Straight Connector 8"/>
          <p:cNvCxnSpPr/>
          <p:nvPr/>
        </p:nvCxnSpPr>
        <p:spPr>
          <a:xfrm rot="5400000">
            <a:off x="-13494" y="3580607"/>
            <a:ext cx="5578475"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457200" y="792080"/>
            <a:ext cx="2139696" cy="1261872"/>
          </a:xfrm>
        </p:spPr>
        <p:txBody>
          <a:bodyPr anchor="b">
            <a:noAutofit/>
          </a:bodyPr>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2971800" y="792080"/>
            <a:ext cx="5715000" cy="557784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1" y="2130552"/>
            <a:ext cx="2139696" cy="424361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6" name="Date Placeholder 4"/>
          <p:cNvSpPr>
            <a:spLocks noGrp="1"/>
          </p:cNvSpPr>
          <p:nvPr>
            <p:ph type="dt" sz="half" idx="10"/>
          </p:nvPr>
        </p:nvSpPr>
        <p:spPr/>
        <p:txBody>
          <a:bodyPr/>
          <a:lstStyle>
            <a:lvl1pPr>
              <a:defRPr/>
            </a:lvl1pPr>
          </a:lstStyle>
          <a:p>
            <a:pPr>
              <a:defRPr/>
            </a:pPr>
            <a:endParaRPr lang="en-US"/>
          </a:p>
        </p:txBody>
      </p:sp>
      <p:sp>
        <p:nvSpPr>
          <p:cNvPr id="7" name="Footer Placeholder 5"/>
          <p:cNvSpPr>
            <a:spLocks noGrp="1"/>
          </p:cNvSpPr>
          <p:nvPr>
            <p:ph type="ftr" sz="quarter" idx="11"/>
          </p:nvPr>
        </p:nvSpPr>
        <p:spPr/>
        <p:txBody>
          <a:bodyPr/>
          <a:lstStyle>
            <a:lvl1pPr>
              <a:defRPr/>
            </a:lvl1pPr>
          </a:lstStyle>
          <a:p>
            <a:pPr>
              <a:defRPr/>
            </a:pPr>
            <a:endParaRPr lang="en-US"/>
          </a:p>
        </p:txBody>
      </p:sp>
      <p:sp>
        <p:nvSpPr>
          <p:cNvPr id="8" name="Slide Number Placeholder 6"/>
          <p:cNvSpPr>
            <a:spLocks noGrp="1"/>
          </p:cNvSpPr>
          <p:nvPr>
            <p:ph type="sldNum" sz="quarter" idx="12"/>
          </p:nvPr>
        </p:nvSpPr>
        <p:spPr/>
        <p:txBody>
          <a:bodyPr/>
          <a:lstStyle>
            <a:lvl1pPr>
              <a:defRPr/>
            </a:lvl1pPr>
          </a:lstStyle>
          <a:p>
            <a:pPr>
              <a:defRPr/>
            </a:pPr>
            <a:fld id="{5A6B9A3F-B2E5-4003-94A3-49ADC8B6DC98}" type="slidenum">
              <a:rPr lang="en-US"/>
              <a:pPr>
                <a:defRPr/>
              </a:pPr>
              <a:t>‹#›</a:t>
            </a:fld>
            <a:endParaRPr lang="en-US"/>
          </a:p>
        </p:txBody>
      </p:sp>
    </p:spTree>
    <p:extLst>
      <p:ext uri="{BB962C8B-B14F-4D97-AF65-F5344CB8AC3E}">
        <p14:creationId xmlns:p14="http://schemas.microsoft.com/office/powerpoint/2010/main" val="19253827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792480"/>
            <a:ext cx="2142680" cy="1264920"/>
          </a:xfrm>
        </p:spPr>
        <p:txBody>
          <a:bodyPr anchor="b"/>
          <a:lstStyle>
            <a:lvl1pPr algn="l">
              <a:defRPr sz="2400" b="0"/>
            </a:lvl1pPr>
          </a:lstStyle>
          <a:p>
            <a:r>
              <a:rPr lang="en-US" smtClean="0"/>
              <a:t>Click to edit Master title style</a:t>
            </a:r>
            <a:endParaRPr lang="en-US" dirty="0"/>
          </a:p>
        </p:txBody>
      </p:sp>
      <p:sp>
        <p:nvSpPr>
          <p:cNvPr id="3" name="Picture Placeholder 2"/>
          <p:cNvSpPr>
            <a:spLocks noGrp="1"/>
          </p:cNvSpPr>
          <p:nvPr>
            <p:ph type="pic" idx="1"/>
          </p:nvPr>
        </p:nvSpPr>
        <p:spPr>
          <a:xfrm>
            <a:off x="2858610" y="838201"/>
            <a:ext cx="5904390" cy="5500456"/>
          </a:xfrm>
          <a:solidFill>
            <a:schemeClr val="bg2"/>
          </a:solidFill>
          <a:ln w="76200">
            <a:solidFill>
              <a:srgbClr val="FFFFFF"/>
            </a:solidFill>
            <a:miter lim="800000"/>
          </a:ln>
          <a:effectLst>
            <a:outerShdw blurRad="50800" dist="12700" dir="5400000" algn="t" rotWithShape="0">
              <a:prstClr val="black">
                <a:alpha val="59000"/>
              </a:prstClr>
            </a:outerShdw>
          </a:effectLst>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dirty="0"/>
          </a:p>
        </p:txBody>
      </p:sp>
      <p:sp>
        <p:nvSpPr>
          <p:cNvPr id="4" name="Text Placeholder 3"/>
          <p:cNvSpPr>
            <a:spLocks noGrp="1"/>
          </p:cNvSpPr>
          <p:nvPr>
            <p:ph type="body" sz="half" idx="2"/>
          </p:nvPr>
        </p:nvSpPr>
        <p:spPr>
          <a:xfrm>
            <a:off x="457200" y="2133600"/>
            <a:ext cx="2139696" cy="424281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780BC26F-0242-4928-804E-36FBD329CD0F}" type="slidenum">
              <a:rPr lang="en-US"/>
              <a:pPr>
                <a:defRPr/>
              </a:pPr>
              <a:t>‹#›</a:t>
            </a:fld>
            <a:endParaRPr lang="en-US"/>
          </a:p>
        </p:txBody>
      </p:sp>
    </p:spTree>
    <p:extLst>
      <p:ext uri="{BB962C8B-B14F-4D97-AF65-F5344CB8AC3E}">
        <p14:creationId xmlns:p14="http://schemas.microsoft.com/office/powerpoint/2010/main" val="28772982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p:nvSpPr>
        <p:spPr>
          <a:xfrm>
            <a:off x="0" y="220663"/>
            <a:ext cx="9144000" cy="2286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en-US"/>
          </a:p>
        </p:txBody>
      </p:sp>
      <p:sp>
        <p:nvSpPr>
          <p:cNvPr id="2" name="Title Placeholder 1"/>
          <p:cNvSpPr>
            <a:spLocks noGrp="1"/>
          </p:cNvSpPr>
          <p:nvPr>
            <p:ph type="title"/>
          </p:nvPr>
        </p:nvSpPr>
        <p:spPr>
          <a:xfrm>
            <a:off x="457200" y="533400"/>
            <a:ext cx="8229600" cy="9906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1028" name="Text Placeholder 2"/>
          <p:cNvSpPr>
            <a:spLocks noGrp="1"/>
          </p:cNvSpPr>
          <p:nvPr>
            <p:ph type="body" idx="1"/>
          </p:nvPr>
        </p:nvSpPr>
        <p:spPr bwMode="auto">
          <a:xfrm>
            <a:off x="457200" y="1600200"/>
            <a:ext cx="8229600" cy="487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7" name="Rectangle 6"/>
          <p:cNvSpPr/>
          <p:nvPr/>
        </p:nvSpPr>
        <p:spPr>
          <a:xfrm>
            <a:off x="0" y="0"/>
            <a:ext cx="9144000" cy="3651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en-US"/>
          </a:p>
        </p:txBody>
      </p:sp>
      <p:sp>
        <p:nvSpPr>
          <p:cNvPr id="4" name="Date Placeholder 3"/>
          <p:cNvSpPr>
            <a:spLocks noGrp="1"/>
          </p:cNvSpPr>
          <p:nvPr>
            <p:ph type="dt" sz="half" idx="2"/>
          </p:nvPr>
        </p:nvSpPr>
        <p:spPr>
          <a:xfrm>
            <a:off x="457200" y="19050"/>
            <a:ext cx="2895600" cy="328613"/>
          </a:xfrm>
          <a:prstGeom prst="rect">
            <a:avLst/>
          </a:prstGeom>
        </p:spPr>
        <p:txBody>
          <a:bodyPr vert="horz" lIns="91440" tIns="45720" rIns="91440" bIns="45720" rtlCol="0" anchor="ctr"/>
          <a:lstStyle>
            <a:lvl1pPr algn="l" eaLnBrk="0" hangingPunct="0">
              <a:defRPr sz="1200">
                <a:solidFill>
                  <a:srgbClr val="FFFFFF"/>
                </a:solidFill>
                <a:cs typeface="+mn-cs"/>
              </a:defRPr>
            </a:lvl1pPr>
          </a:lstStyle>
          <a:p>
            <a:pPr>
              <a:defRPr/>
            </a:pPr>
            <a:endParaRPr lang="en-US"/>
          </a:p>
        </p:txBody>
      </p:sp>
      <p:sp>
        <p:nvSpPr>
          <p:cNvPr id="5" name="Footer Placeholder 4"/>
          <p:cNvSpPr>
            <a:spLocks noGrp="1"/>
          </p:cNvSpPr>
          <p:nvPr>
            <p:ph type="ftr" sz="quarter" idx="3"/>
          </p:nvPr>
        </p:nvSpPr>
        <p:spPr>
          <a:xfrm>
            <a:off x="3429000" y="19050"/>
            <a:ext cx="4114800" cy="328613"/>
          </a:xfrm>
          <a:prstGeom prst="rect">
            <a:avLst/>
          </a:prstGeom>
        </p:spPr>
        <p:txBody>
          <a:bodyPr vert="horz" lIns="91440" tIns="45720" rIns="91440" bIns="45720" rtlCol="0" anchor="ctr"/>
          <a:lstStyle>
            <a:lvl1pPr algn="ctr" eaLnBrk="0" hangingPunct="0">
              <a:defRPr sz="1200">
                <a:solidFill>
                  <a:srgbClr val="FFFFFF"/>
                </a:solidFill>
                <a:cs typeface="+mn-cs"/>
              </a:defRPr>
            </a:lvl1pPr>
          </a:lstStyle>
          <a:p>
            <a:pPr>
              <a:defRPr/>
            </a:pPr>
            <a:endParaRPr lang="en-US"/>
          </a:p>
        </p:txBody>
      </p:sp>
      <p:sp>
        <p:nvSpPr>
          <p:cNvPr id="6" name="Slide Number Placeholder 5"/>
          <p:cNvSpPr>
            <a:spLocks noGrp="1"/>
          </p:cNvSpPr>
          <p:nvPr>
            <p:ph type="sldNum" sz="quarter" idx="4"/>
          </p:nvPr>
        </p:nvSpPr>
        <p:spPr>
          <a:xfrm>
            <a:off x="7620000" y="19050"/>
            <a:ext cx="1066800" cy="328613"/>
          </a:xfrm>
          <a:prstGeom prst="rect">
            <a:avLst/>
          </a:prstGeom>
        </p:spPr>
        <p:txBody>
          <a:bodyPr vert="horz" lIns="91440" tIns="45720" rIns="91440" bIns="45720" rtlCol="0" anchor="ctr"/>
          <a:lstStyle>
            <a:lvl1pPr algn="l" eaLnBrk="0" hangingPunct="0">
              <a:defRPr sz="1400" b="1">
                <a:solidFill>
                  <a:srgbClr val="FFFFFF"/>
                </a:solidFill>
                <a:cs typeface="+mn-cs"/>
              </a:defRPr>
            </a:lvl1pPr>
          </a:lstStyle>
          <a:p>
            <a:pPr>
              <a:defRPr/>
            </a:pPr>
            <a:fld id="{63EE8748-A28F-442C-B584-FFCAFD3D652D}"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799" r:id="rId1"/>
    <p:sldLayoutId id="2147483792" r:id="rId2"/>
    <p:sldLayoutId id="2147483800" r:id="rId3"/>
    <p:sldLayoutId id="2147483793" r:id="rId4"/>
    <p:sldLayoutId id="2147483801" r:id="rId5"/>
    <p:sldLayoutId id="2147483794" r:id="rId6"/>
    <p:sldLayoutId id="2147483795" r:id="rId7"/>
    <p:sldLayoutId id="2147483802" r:id="rId8"/>
    <p:sldLayoutId id="2147483796" r:id="rId9"/>
    <p:sldLayoutId id="2147483797" r:id="rId10"/>
    <p:sldLayoutId id="2147483798" r:id="rId11"/>
  </p:sldLayoutIdLst>
  <p:txStyles>
    <p:titleStyle>
      <a:lvl1pPr algn="l" rtl="0" eaLnBrk="0" fontAlgn="base" hangingPunct="0">
        <a:spcBef>
          <a:spcPct val="0"/>
        </a:spcBef>
        <a:spcAft>
          <a:spcPct val="0"/>
        </a:spcAft>
        <a:defRPr sz="4000" kern="1200" spc="-1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Arial" pitchFamily="34" charset="0"/>
        </a:defRPr>
      </a:lvl2pPr>
      <a:lvl3pPr algn="l" rtl="0" eaLnBrk="0" fontAlgn="base" hangingPunct="0">
        <a:spcBef>
          <a:spcPct val="0"/>
        </a:spcBef>
        <a:spcAft>
          <a:spcPct val="0"/>
        </a:spcAft>
        <a:defRPr sz="4000">
          <a:solidFill>
            <a:schemeClr val="tx2"/>
          </a:solidFill>
          <a:latin typeface="Arial" pitchFamily="34" charset="0"/>
        </a:defRPr>
      </a:lvl3pPr>
      <a:lvl4pPr algn="l" rtl="0" eaLnBrk="0" fontAlgn="base" hangingPunct="0">
        <a:spcBef>
          <a:spcPct val="0"/>
        </a:spcBef>
        <a:spcAft>
          <a:spcPct val="0"/>
        </a:spcAft>
        <a:defRPr sz="4000">
          <a:solidFill>
            <a:schemeClr val="tx2"/>
          </a:solidFill>
          <a:latin typeface="Arial" pitchFamily="34" charset="0"/>
        </a:defRPr>
      </a:lvl4pPr>
      <a:lvl5pPr algn="l" rtl="0" eaLnBrk="0" fontAlgn="base" hangingPunct="0">
        <a:spcBef>
          <a:spcPct val="0"/>
        </a:spcBef>
        <a:spcAft>
          <a:spcPct val="0"/>
        </a:spcAft>
        <a:defRPr sz="4000">
          <a:solidFill>
            <a:schemeClr val="tx2"/>
          </a:solidFill>
          <a:latin typeface="Arial" pitchFamily="34" charset="0"/>
        </a:defRPr>
      </a:lvl5pPr>
      <a:lvl6pPr marL="457200" algn="l" rtl="0" fontAlgn="base">
        <a:spcBef>
          <a:spcPct val="0"/>
        </a:spcBef>
        <a:spcAft>
          <a:spcPct val="0"/>
        </a:spcAft>
        <a:defRPr sz="4000">
          <a:solidFill>
            <a:schemeClr val="tx2"/>
          </a:solidFill>
          <a:latin typeface="Arial" pitchFamily="34" charset="0"/>
        </a:defRPr>
      </a:lvl6pPr>
      <a:lvl7pPr marL="914400" algn="l" rtl="0" fontAlgn="base">
        <a:spcBef>
          <a:spcPct val="0"/>
        </a:spcBef>
        <a:spcAft>
          <a:spcPct val="0"/>
        </a:spcAft>
        <a:defRPr sz="4000">
          <a:solidFill>
            <a:schemeClr val="tx2"/>
          </a:solidFill>
          <a:latin typeface="Arial" pitchFamily="34" charset="0"/>
        </a:defRPr>
      </a:lvl7pPr>
      <a:lvl8pPr marL="1371600" algn="l" rtl="0" fontAlgn="base">
        <a:spcBef>
          <a:spcPct val="0"/>
        </a:spcBef>
        <a:spcAft>
          <a:spcPct val="0"/>
        </a:spcAft>
        <a:defRPr sz="4000">
          <a:solidFill>
            <a:schemeClr val="tx2"/>
          </a:solidFill>
          <a:latin typeface="Arial" pitchFamily="34" charset="0"/>
        </a:defRPr>
      </a:lvl8pPr>
      <a:lvl9pPr marL="1828800" algn="l" rtl="0" fontAlgn="base">
        <a:spcBef>
          <a:spcPct val="0"/>
        </a:spcBef>
        <a:spcAft>
          <a:spcPct val="0"/>
        </a:spcAft>
        <a:defRPr sz="4000">
          <a:solidFill>
            <a:schemeClr val="tx2"/>
          </a:solidFill>
          <a:latin typeface="Arial" pitchFamily="34" charset="0"/>
        </a:defRPr>
      </a:lvl9pPr>
    </p:titleStyle>
    <p:bodyStyle>
      <a:lvl1pPr marL="182563" indent="-182563" algn="l" rtl="0" eaLnBrk="0" fontAlgn="base" hangingPunct="0">
        <a:spcBef>
          <a:spcPct val="20000"/>
        </a:spcBef>
        <a:spcAft>
          <a:spcPct val="0"/>
        </a:spcAft>
        <a:buClr>
          <a:schemeClr val="accent1"/>
        </a:buClr>
        <a:buSzPct val="85000"/>
        <a:buFont typeface="Arial" pitchFamily="34" charset="0"/>
        <a:buChar char="•"/>
        <a:defRPr sz="2400" kern="1200">
          <a:solidFill>
            <a:schemeClr val="tx1"/>
          </a:solidFill>
          <a:latin typeface="+mn-lt"/>
          <a:ea typeface="+mn-ea"/>
          <a:cs typeface="+mn-cs"/>
        </a:defRPr>
      </a:lvl1pPr>
      <a:lvl2pPr marL="457200" indent="-182563" algn="l" rtl="0" eaLnBrk="0" fontAlgn="base" hangingPunct="0">
        <a:spcBef>
          <a:spcPct val="20000"/>
        </a:spcBef>
        <a:spcAft>
          <a:spcPct val="0"/>
        </a:spcAft>
        <a:buClr>
          <a:schemeClr val="accent1"/>
        </a:buClr>
        <a:buSzPct val="85000"/>
        <a:buFont typeface="Arial" pitchFamily="34" charset="0"/>
        <a:buChar char="•"/>
        <a:defRPr sz="2000" kern="1200">
          <a:solidFill>
            <a:schemeClr val="tx1"/>
          </a:solidFill>
          <a:latin typeface="+mn-lt"/>
          <a:ea typeface="+mn-ea"/>
          <a:cs typeface="+mn-cs"/>
        </a:defRPr>
      </a:lvl2pPr>
      <a:lvl3pPr marL="730250" indent="-182563" algn="l" rtl="0" eaLnBrk="0" fontAlgn="base" hangingPunct="0">
        <a:spcBef>
          <a:spcPct val="20000"/>
        </a:spcBef>
        <a:spcAft>
          <a:spcPct val="0"/>
        </a:spcAft>
        <a:buClr>
          <a:schemeClr val="accent1"/>
        </a:buClr>
        <a:buSzPct val="90000"/>
        <a:buFont typeface="Arial" pitchFamily="34" charset="0"/>
        <a:buChar char="•"/>
        <a:defRPr kern="1200">
          <a:solidFill>
            <a:schemeClr val="tx1"/>
          </a:solidFill>
          <a:latin typeface="+mn-lt"/>
          <a:ea typeface="+mn-ea"/>
          <a:cs typeface="+mn-cs"/>
        </a:defRPr>
      </a:lvl3pPr>
      <a:lvl4pPr marL="1004888" indent="-182563" algn="l" rtl="0" eaLnBrk="0" fontAlgn="base" hangingPunct="0">
        <a:spcBef>
          <a:spcPct val="20000"/>
        </a:spcBef>
        <a:spcAft>
          <a:spcPct val="0"/>
        </a:spcAft>
        <a:buClr>
          <a:schemeClr val="accent1"/>
        </a:buClr>
        <a:buFont typeface="Arial" pitchFamily="34" charset="0"/>
        <a:buChar char="•"/>
        <a:defRPr sz="1600" kern="1200">
          <a:solidFill>
            <a:schemeClr val="tx1"/>
          </a:solidFill>
          <a:latin typeface="+mn-lt"/>
          <a:ea typeface="+mn-ea"/>
          <a:cs typeface="+mn-cs"/>
        </a:defRPr>
      </a:lvl4pPr>
      <a:lvl5pPr marL="1187450" indent="-136525" algn="l" rtl="0" eaLnBrk="0" fontAlgn="base" hangingPunct="0">
        <a:spcBef>
          <a:spcPct val="20000"/>
        </a:spcBef>
        <a:spcAft>
          <a:spcPct val="0"/>
        </a:spcAft>
        <a:buClr>
          <a:schemeClr val="accent1"/>
        </a:buClr>
        <a:buSzPct val="100000"/>
        <a:buFont typeface="Arial" pitchFamily="34" charset="0"/>
        <a:buChar char="•"/>
        <a:defRPr sz="1400" kern="120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3" Type="http://schemas.openxmlformats.org/officeDocument/2006/relationships/hyperlink" Target="https://www.facebook.com/settings?tab=facerec" TargetMode="External"/><Relationship Id="rId2" Type="http://schemas.openxmlformats.org/officeDocument/2006/relationships/hyperlink" Target="https://365tipu.cz/2015/04/24/tip114-jak-znemoznit-zneuzivani-oznacovani-tagging-ve-fotografiich-na-facebooku/" TargetMode="External"/><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3" Type="http://schemas.openxmlformats.org/officeDocument/2006/relationships/hyperlink" Target="https://www.facebook.com/settings?tab=location" TargetMode="External"/><Relationship Id="rId2" Type="http://schemas.openxmlformats.org/officeDocument/2006/relationships/hyperlink" Target="https://365tipu.cz/2016/02/27/tip414-co-je-to-geolokace-a-proc-na-neco-takoveho-myslet/" TargetMode="External"/><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2" Type="http://schemas.openxmlformats.org/officeDocument/2006/relationships/hyperlink" Target="https://365tipu.cz/2015/08/28/tip240-je-bezpecne-davat-na-facebook-fotografie-mych-deti-na-co-bych-melmela-myslet/" TargetMode="External"/><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3" Type="http://schemas.openxmlformats.org/officeDocument/2006/relationships/hyperlink" Target="https://365tipu.cz/2015/02/19/tip-050-nastavte-si-instagram-aby-sdilel-fotky-na-facebook-jako-verejne-a-nejenom-instagram/" TargetMode="External"/><Relationship Id="rId2" Type="http://schemas.openxmlformats.org/officeDocument/2006/relationships/hyperlink" Target="https://www.facebook.com/me/photos" TargetMode="External"/><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3" Type="http://schemas.openxmlformats.org/officeDocument/2006/relationships/hyperlink" Target="https://www.facebook.com/settings?tab=notifications" TargetMode="External"/><Relationship Id="rId2" Type="http://schemas.openxmlformats.org/officeDocument/2006/relationships/hyperlink" Target="https://365tipu.cz/2016/05/30/tip516-kde-a-jak-ve-facebooku-nastavit-upozorneni/" TargetMode="External"/><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2" Type="http://schemas.openxmlformats.org/officeDocument/2006/relationships/hyperlink" Target="https://secure.facebook.com/settings?tab=payments" TargetMode="External"/><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2" Type="http://schemas.openxmlformats.org/officeDocument/2006/relationships/hyperlink" Target="https://365tipu.cz/2015/04/27/tip117-socialni-prihlasovani-k-cemu-je-to-dobre-a-na-co-si-dat-pozor-tentokrat-i-pro-tvurce-webu/" TargetMode="External"/><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3" Type="http://schemas.openxmlformats.org/officeDocument/2006/relationships/hyperlink" Target="https://www.facebook.com/ads/preferences/?entry_product=ad_settings_screen" TargetMode="External"/><Relationship Id="rId2" Type="http://schemas.openxmlformats.org/officeDocument/2006/relationships/hyperlink" Target="https://365tipu.cz/2016/07/03/tip550-jak-zjistim-predstavu-facebooku-o-mych-zajmech-jak-nastavit-cileni-reklamy-na-facebooku/" TargetMode="External"/><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2" Type="http://schemas.openxmlformats.org/officeDocument/2006/relationships/hyperlink" Target="https://www.facebook.com/help/103897939701143" TargetMode="External"/><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3" Type="http://schemas.openxmlformats.org/officeDocument/2006/relationships/hyperlink" Target="https://365tipu.cz/2017/08/13/tip859-co-delat-kdyz-nekdo-vytvoril-kopii-meho-profilu-a-oslovuje-moje-pratele-na-facebooku/" TargetMode="External"/><Relationship Id="rId2" Type="http://schemas.openxmlformats.org/officeDocument/2006/relationships/hyperlink" Target="https://365tipu.cz/2015/03/26/tip085-jak-zjistim-kdo-si-prohlizel-muj-profil-na-facebooku/" TargetMode="External"/><Relationship Id="rId1" Type="http://schemas.openxmlformats.org/officeDocument/2006/relationships/slideLayout" Target="../slideLayouts/slideLayout2.xml"/><Relationship Id="rId4" Type="http://schemas.openxmlformats.org/officeDocument/2006/relationships/hyperlink" Target="https://365tipu.cz/2015/08/09/tip221-co-udelat-pokud-mi-nekdo-hacknul-facebook-co-delat-kdyz-na-mem-uctu-jsou-divne-prispevky/" TargetMode="External"/></Relationships>
</file>

<file path=ppt/slides/_rels/slide114.xml.rels><?xml version="1.0" encoding="UTF-8" standalone="yes"?>
<Relationships xmlns="http://schemas.openxmlformats.org/package/2006/relationships"><Relationship Id="rId3" Type="http://schemas.openxmlformats.org/officeDocument/2006/relationships/hyperlink" Target="https://365tipu.cz/2015/03/02/tip-061-jak-odstranit-z-windows-malware-adware-ci-bloatware/" TargetMode="External"/><Relationship Id="rId2" Type="http://schemas.openxmlformats.org/officeDocument/2006/relationships/hyperlink" Target="https://365tipu.cz/2015/02/14/tip-045-antivirove-programy-jsou-potreba-ne-ze-ne-a-muzete-je-mit-nadoma-zadara/" TargetMode="External"/><Relationship Id="rId1" Type="http://schemas.openxmlformats.org/officeDocument/2006/relationships/slideLayout" Target="../slideLayouts/slideLayout2.xml"/><Relationship Id="rId4" Type="http://schemas.openxmlformats.org/officeDocument/2006/relationships/hyperlink" Target="https://365tipu.cz/2016/01/04/tip370-nenechavejte-v-chrome-zbytecna-rozsireni-ani-pluginy/" TargetMode="Externa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6.xml.rels><?xml version="1.0" encoding="UTF-8" standalone="yes"?>
<Relationships xmlns="http://schemas.openxmlformats.org/package/2006/relationships"><Relationship Id="rId3" Type="http://schemas.openxmlformats.org/officeDocument/2006/relationships/hyperlink" Target="https://365tipu.cz/2018/09/04/tip1162-jak-nastavit-soukromi-na-instagramu/" TargetMode="External"/><Relationship Id="rId2" Type="http://schemas.openxmlformats.org/officeDocument/2006/relationships/hyperlink" Target="https://365tipu.cz/2016/03/03/mohu-mit-na-instagramu-soukromy-ucet-co-to-vsechno-znamena/" TargetMode="External"/><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2" Type="http://schemas.openxmlformats.org/officeDocument/2006/relationships/hyperlink" Target="https://365tipu.cz/2017/08/28/tip874-jak-zjistovat-potrebne-hashtagy-k-prispevkum-na-instagramu-kompletni-navod/" TargetMode="Externa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s://365tipu.wordpress.com/2016/09/20/tip611-co-je-to-phishing-a-proc-tomu-rikame-rhybareni/" TargetMode="External"/><Relationship Id="rId2" Type="http://schemas.openxmlformats.org/officeDocument/2006/relationships/hyperlink" Target="https://justit.cz/2017/05/04/2-3-miliardy-dolaru-ztraceno-pres-e-maily-vydavajici-se-za-vaseho-sefa/" TargetMode="External"/><Relationship Id="rId1" Type="http://schemas.openxmlformats.org/officeDocument/2006/relationships/slideLayout" Target="../slideLayouts/slideLayout2.xml"/><Relationship Id="rId5" Type="http://schemas.openxmlformats.org/officeDocument/2006/relationships/hyperlink" Target="http://krebsonsecurity.com/2015/08/tech-firm-ubiquiti-suffers-46m-cyberheist/" TargetMode="External"/><Relationship Id="rId4" Type="http://schemas.openxmlformats.org/officeDocument/2006/relationships/hyperlink" Target="http://www.cbsnews.com/news/mattel-vs-chinese-cyberthieves-its-no-game/" TargetMode="External"/></Relationships>
</file>

<file path=ppt/slides/_rels/slide120.xml.rels><?xml version="1.0" encoding="UTF-8" standalone="yes"?>
<Relationships xmlns="http://schemas.openxmlformats.org/package/2006/relationships"><Relationship Id="rId2" Type="http://schemas.openxmlformats.org/officeDocument/2006/relationships/hyperlink" Target="https://365tipu.cz/2017/09/20/tip896-je-legalni-pouzivat-na-instagramu-aplikaci-repost-jak-je-to-se-sdilenim-cizich-fotografii/" TargetMode="External"/><Relationship Id="rId1" Type="http://schemas.openxmlformats.org/officeDocument/2006/relationships/slideLayout" Target="../slideLayouts/slideLayout2.xml"/></Relationships>
</file>

<file path=ppt/slides/_rels/slide121.xml.rels><?xml version="1.0" encoding="UTF-8" standalone="yes"?>
<Relationships xmlns="http://schemas.openxmlformats.org/package/2006/relationships"><Relationship Id="rId3" Type="http://schemas.openxmlformats.org/officeDocument/2006/relationships/hyperlink" Target="https://365tipu.cz/2017/04/10/tip761-jak-zapnout-dvoufaktorove-overeni-prihlaseni-na-instagramu-chrante-svuj-ucet/" TargetMode="External"/><Relationship Id="rId2" Type="http://schemas.openxmlformats.org/officeDocument/2006/relationships/hyperlink" Target="http://www.instagram.com/" TargetMode="External"/><Relationship Id="rId1" Type="http://schemas.openxmlformats.org/officeDocument/2006/relationships/slideLayout" Target="../slideLayouts/slideLayout2.xml"/></Relationships>
</file>

<file path=ppt/slides/_rels/slide122.xml.rels><?xml version="1.0" encoding="UTF-8" standalone="yes"?>
<Relationships xmlns="http://schemas.openxmlformats.org/package/2006/relationships"><Relationship Id="rId3" Type="http://schemas.openxmlformats.org/officeDocument/2006/relationships/hyperlink" Target="https://365tipu.cz/2017/07/21/tip840-jak-zjistim-kdo-me-na-instagramu-prestal-sledovat/" TargetMode="External"/><Relationship Id="rId2" Type="http://schemas.openxmlformats.org/officeDocument/2006/relationships/hyperlink" Target="https://365tipu.cz/2018/08/10/tip1145-jak-na-instagramu-zjistit-kdo-si-ulozil-mou-fotku/" TargetMode="External"/><Relationship Id="rId1" Type="http://schemas.openxmlformats.org/officeDocument/2006/relationships/slideLayout" Target="../slideLayouts/slideLayout2.xml"/><Relationship Id="rId5" Type="http://schemas.openxmlformats.org/officeDocument/2006/relationships/hyperlink" Target="https://365tipu.cz/2018/04/16/tip1061-co-udelat-pokud-nekdo-ziskal-pristup-k-vasemu-instagramu/" TargetMode="External"/><Relationship Id="rId4" Type="http://schemas.openxmlformats.org/officeDocument/2006/relationships/hyperlink" Target="https://365tipu.cz/2016/03/21/tip437-jak-zjistim-kdo-si-prohlizel-muj-instagram-pozor-at-neprijdete-o-ucet/" TargetMode="External"/></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4.xml.rels><?xml version="1.0" encoding="UTF-8" standalone="yes"?>
<Relationships xmlns="http://schemas.openxmlformats.org/package/2006/relationships"><Relationship Id="rId2" Type="http://schemas.openxmlformats.org/officeDocument/2006/relationships/hyperlink" Target="https://365tipu.cz/2018/08/28/tip1157-15-kroku-jak-nastavit-soukromi-na-twitteru/" TargetMode="External"/><Relationship Id="rId1" Type="http://schemas.openxmlformats.org/officeDocument/2006/relationships/slideLayout" Target="../slideLayouts/slideLayout2.xml"/></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6.xml.rels><?xml version="1.0" encoding="UTF-8" standalone="yes"?>
<Relationships xmlns="http://schemas.openxmlformats.org/package/2006/relationships"><Relationship Id="rId3" Type="http://schemas.openxmlformats.org/officeDocument/2006/relationships/hyperlink" Target="https://365tipu.cz/2018/03/20/tip1044-jak-chranit-tablet-ci-telefon-pro-pripad-ztraty-ci-odcizeni/" TargetMode="External"/><Relationship Id="rId2" Type="http://schemas.openxmlformats.org/officeDocument/2006/relationships/hyperlink" Target="https://365tipu.cz/2018/08/24/tip1155-12-tipu-na-bezpecne-pouzivani-whatsapp-jak-nastavit-soukromi-ve-whatsapp/" TargetMode="External"/><Relationship Id="rId1" Type="http://schemas.openxmlformats.org/officeDocument/2006/relationships/slideLayout" Target="../slideLayouts/slideLayout2.xml"/><Relationship Id="rId5" Type="http://schemas.openxmlformats.org/officeDocument/2006/relationships/hyperlink" Target="https://365tipu.cz/2018/06/18/tip1104-jak-na-whatsapp-zapnout-dvoufaktorove-overeni-a-proc-to-urcite-udelat/" TargetMode="External"/><Relationship Id="rId4" Type="http://schemas.openxmlformats.org/officeDocument/2006/relationships/hyperlink" Target="https://365tipu.cz/2017/02/03/tip715-cim-bezpecneji-chranit-telefon-pin-gesto-otisk-prstu-heslo/" TargetMode="External"/></Relationships>
</file>

<file path=ppt/slides/_rels/slide1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9.xml.rels><?xml version="1.0" encoding="UTF-8" standalone="yes"?>
<Relationships xmlns="http://schemas.openxmlformats.org/package/2006/relationships"><Relationship Id="rId2" Type="http://schemas.openxmlformats.org/officeDocument/2006/relationships/hyperlink" Target="https://365tipu.cz/2018/09/10/tip1166-jak-nastavit-soukromi-v-mobilnim-telefonu-ci-tabletu-jak-si-chranit-mobilni-zarizeni/" TargetMode="Externa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http://www.lupa.cz/clanky/rajce-stale-idealni-web-pro-pedofily-provozovatel-nic-moc-neresi/" TargetMode="External"/><Relationship Id="rId2" Type="http://schemas.openxmlformats.org/officeDocument/2006/relationships/image" Target="../media/image7.png"/><Relationship Id="rId1" Type="http://schemas.openxmlformats.org/officeDocument/2006/relationships/slideLayout" Target="../slideLayouts/slideLayout2.xml"/><Relationship Id="rId6" Type="http://schemas.openxmlformats.org/officeDocument/2006/relationships/hyperlink" Target="https://olomouc.idnes.cz/prostejovsko-detske-porno-sbirka-nahe-deti-fotografie-policie-p7z-/olomouc-zpravy.aspx?c=A171003_094501_olomouc-zpravy_stk" TargetMode="External"/><Relationship Id="rId5" Type="http://schemas.openxmlformats.org/officeDocument/2006/relationships/hyperlink" Target="https://365tipu.wordpress.com/2015/08/18/tip230-je-bezpecne-facebooku-ci-jine-socialni-siti-sverovat-hanbate-fotky/" TargetMode="External"/><Relationship Id="rId4" Type="http://schemas.openxmlformats.org/officeDocument/2006/relationships/hyperlink" Target="https://365tipu.wordpress.com/2015/08/28/tip240-je-bezpecne-davat-na-facebook-fotografie-mych-deti-na-co-bych-melmela-myslet/" TargetMode="External"/></Relationships>
</file>

<file path=ppt/slides/_rels/slide13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1.xml.rels><?xml version="1.0" encoding="UTF-8" standalone="yes"?>
<Relationships xmlns="http://schemas.openxmlformats.org/package/2006/relationships"><Relationship Id="rId2" Type="http://schemas.openxmlformats.org/officeDocument/2006/relationships/hyperlink" Target="https://365tipu.cz/2016/08/18/tip588-pocitac-notebook-i-mobil-nenechavejte-volne-pristupny-zamykejte-chrante-heslem/" TargetMode="External"/><Relationship Id="rId1" Type="http://schemas.openxmlformats.org/officeDocument/2006/relationships/slideLayout" Target="../slideLayouts/slideLayout2.xml"/></Relationships>
</file>

<file path=ppt/slides/_rels/slide1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3.xml.rels><?xml version="1.0" encoding="UTF-8" standalone="yes"?>
<Relationships xmlns="http://schemas.openxmlformats.org/package/2006/relationships"><Relationship Id="rId2" Type="http://schemas.openxmlformats.org/officeDocument/2006/relationships/hyperlink" Target="https://365tipu.cz/2017/06/21/tip816-google-najdi-moje-zarizeni-vam-muze-rict-kde-je-mobil-ale-take-treba-kde-je-vase-dite/" TargetMode="External"/><Relationship Id="rId1" Type="http://schemas.openxmlformats.org/officeDocument/2006/relationships/slideLayout" Target="../slideLayouts/slideLayout2.xml"/></Relationships>
</file>

<file path=ppt/slides/_rels/slide134.xml.rels><?xml version="1.0" encoding="UTF-8" standalone="yes"?>
<Relationships xmlns="http://schemas.openxmlformats.org/package/2006/relationships"><Relationship Id="rId2" Type="http://schemas.openxmlformats.org/officeDocument/2006/relationships/hyperlink" Target="https://365tipu.cz/2018/03/20/tip1044-jak-chranit-tablet-ci-telefon-pro-pripad-ztraty-ci-odcizeni/" TargetMode="External"/><Relationship Id="rId1" Type="http://schemas.openxmlformats.org/officeDocument/2006/relationships/slideLayout" Target="../slideLayouts/slideLayout2.xml"/></Relationships>
</file>

<file path=ppt/slides/_rels/slide135.xml.rels><?xml version="1.0" encoding="UTF-8" standalone="yes"?>
<Relationships xmlns="http://schemas.openxmlformats.org/package/2006/relationships"><Relationship Id="rId3" Type="http://schemas.openxmlformats.org/officeDocument/2006/relationships/hyperlink" Target="https://365tipu.cz/2017/06/06/tip806-jak-chranit-vas-iphone-ci-ipad-sifrovanim-a-proc-to-delat/" TargetMode="External"/><Relationship Id="rId2" Type="http://schemas.openxmlformats.org/officeDocument/2006/relationships/hyperlink" Target="https://365tipu.cz/2017/06/09/tip809-jak-chranit-vas-telefon-s-androidem-sifrovanim-a-proc-to-delat/" TargetMode="External"/><Relationship Id="rId1" Type="http://schemas.openxmlformats.org/officeDocument/2006/relationships/slideLayout" Target="../slideLayouts/slideLayout2.xml"/></Relationships>
</file>

<file path=ppt/slides/_rels/slide1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7.xml.rels><?xml version="1.0" encoding="UTF-8" standalone="yes"?>
<Relationships xmlns="http://schemas.openxmlformats.org/package/2006/relationships"><Relationship Id="rId3" Type="http://schemas.openxmlformats.org/officeDocument/2006/relationships/hyperlink" Target="https://365tipu.cz/2018/07/10/tip1120-jak-najit-zbytecne-aplikace-ve-vasem-iphonu-ci-ipadu-a-jak-se-jich-zbavit/" TargetMode="External"/><Relationship Id="rId2" Type="http://schemas.openxmlformats.org/officeDocument/2006/relationships/hyperlink" Target="https://365tipu.cz/2018/05/03/tip1072-co-nikdy-nedelat-na-pracovnim-pocitaci-telefonu-ci-tabletu-opravdu-nikdy/" TargetMode="External"/><Relationship Id="rId1" Type="http://schemas.openxmlformats.org/officeDocument/2006/relationships/slideLayout" Target="../slideLayouts/slideLayout2.xml"/></Relationships>
</file>

<file path=ppt/slides/_rels/slide138.xml.rels><?xml version="1.0" encoding="UTF-8" standalone="yes"?>
<Relationships xmlns="http://schemas.openxmlformats.org/package/2006/relationships"><Relationship Id="rId2" Type="http://schemas.openxmlformats.org/officeDocument/2006/relationships/hyperlink" Target="https://365tipu.cz/2016/08/25/tip593-potrebujete-antivir-na-mobilnim-telefonu-funguji-vubec/" TargetMode="External"/><Relationship Id="rId1" Type="http://schemas.openxmlformats.org/officeDocument/2006/relationships/slideLayout" Target="../slideLayouts/slideLayout2.xml"/></Relationships>
</file>

<file path=ppt/slides/_rels/slide1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hyperlink" Target="https://rychlofky.cz/2018/09/07/americane-meni-pristup-k-facebooku-42-si-dalo-prestavku-v-uzivani-26-si-ho-smazalo-z-telefonu/" TargetMode="Externa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140.xml.rels><?xml version="1.0" encoding="UTF-8" standalone="yes"?>
<Relationships xmlns="http://schemas.openxmlformats.org/package/2006/relationships"><Relationship Id="rId3" Type="http://schemas.openxmlformats.org/officeDocument/2006/relationships/hyperlink" Target="https://365tipu.cz/2018/06/07/tip1097-je-bezpecne-pouzivat-zdarma-poskytovane-sluzby-vpn/" TargetMode="External"/><Relationship Id="rId2" Type="http://schemas.openxmlformats.org/officeDocument/2006/relationships/hyperlink" Target="https://365tipu.cz/2015/09/03/tip246-je-bezpecne-pouzivat-nezname-wifi/" TargetMode="External"/><Relationship Id="rId1" Type="http://schemas.openxmlformats.org/officeDocument/2006/relationships/slideLayout" Target="../slideLayouts/slideLayout2.xml"/><Relationship Id="rId4" Type="http://schemas.openxmlformats.org/officeDocument/2006/relationships/hyperlink" Target="https://365tipu.cz/2018/08/21/tip1152-u-kterych-wifi-siti-si-zapinat-a-nezapinat-automaticke-pripojovani-wi-fi-myty/" TargetMode="External"/></Relationships>
</file>

<file path=ppt/slides/_rels/slide1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2.xml.rels><?xml version="1.0" encoding="UTF-8" standalone="yes"?>
<Relationships xmlns="http://schemas.openxmlformats.org/package/2006/relationships"><Relationship Id="rId2" Type="http://schemas.openxmlformats.org/officeDocument/2006/relationships/hyperlink" Target="https://365tipu.cz/2017/01/27/tip710-je-bezpecne-si-rootnout-android-ci-udelat-jailbreak-iphone-ci-ipadu/" TargetMode="External"/><Relationship Id="rId1" Type="http://schemas.openxmlformats.org/officeDocument/2006/relationships/slideLayout" Target="../slideLayouts/slideLayout2.xml"/></Relationships>
</file>

<file path=ppt/slides/_rels/slide1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7.xml.rels><?xml version="1.0" encoding="UTF-8" standalone="yes"?>
<Relationships xmlns="http://schemas.openxmlformats.org/package/2006/relationships"><Relationship Id="rId2" Type="http://schemas.openxmlformats.org/officeDocument/2006/relationships/hyperlink" Target="https://365tipu.cz/2018/09/17/tip1171-jak-nastavit-soukromi-a-bezpecne-se-chovat-na-pocitaci/" TargetMode="External"/><Relationship Id="rId1" Type="http://schemas.openxmlformats.org/officeDocument/2006/relationships/slideLayout" Target="../slideLayouts/slideLayout2.xml"/></Relationships>
</file>

<file path=ppt/slides/_rels/slide148.xml.rels><?xml version="1.0" encoding="UTF-8" standalone="yes"?>
<Relationships xmlns="http://schemas.openxmlformats.org/package/2006/relationships"><Relationship Id="rId2" Type="http://schemas.openxmlformats.org/officeDocument/2006/relationships/hyperlink" Target="https://365tipu.cz/2018/05/03/tip1072-co-nikdy-nedelat-na-pracovnim-pocitaci-telefonu-ci-tabletu-opravdu-nikdy/" TargetMode="External"/><Relationship Id="rId1" Type="http://schemas.openxmlformats.org/officeDocument/2006/relationships/slideLayout" Target="../slideLayouts/slideLayout2.xml"/></Relationships>
</file>

<file path=ppt/slides/_rels/slide149.xml.rels><?xml version="1.0" encoding="UTF-8" standalone="yes"?>
<Relationships xmlns="http://schemas.openxmlformats.org/package/2006/relationships"><Relationship Id="rId2" Type="http://schemas.openxmlformats.org/officeDocument/2006/relationships/hyperlink" Target="https://365tipu.cz/2018/05/03/tip1072-co-nikdy-nedelat-na-pracovnim-pocitaci-telefonu-ci-tabletu-opravdu-nikdy/" TargetMode="Externa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hyperlink" Target="http://www.pewresearch.org/fact-tank/2018/09/28/internet-social-media-use-and-device-ownership-in-u-s-have-plateaued-after-years-of-growth/" TargetMode="External"/><Relationship Id="rId1" Type="http://schemas.openxmlformats.org/officeDocument/2006/relationships/slideLayout" Target="../slideLayouts/slideLayout2.xml"/></Relationships>
</file>

<file path=ppt/slides/_rels/slide15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1.xml.rels><?xml version="1.0" encoding="UTF-8" standalone="yes"?>
<Relationships xmlns="http://schemas.openxmlformats.org/package/2006/relationships"><Relationship Id="rId2" Type="http://schemas.openxmlformats.org/officeDocument/2006/relationships/hyperlink" Target="https://365tipu.cz/2018/09/13/tip1169-jak-nastavit-soukromi-ve-fitness-aplikaci-nebo-u-fitness-hodinek-ci-naramku/" TargetMode="External"/><Relationship Id="rId1" Type="http://schemas.openxmlformats.org/officeDocument/2006/relationships/slideLayout" Target="../slideLayouts/slideLayout2.xml"/></Relationships>
</file>

<file path=ppt/slides/_rels/slide152.xml.rels><?xml version="1.0" encoding="UTF-8" standalone="yes"?>
<Relationships xmlns="http://schemas.openxmlformats.org/package/2006/relationships"><Relationship Id="rId3" Type="http://schemas.openxmlformats.org/officeDocument/2006/relationships/hyperlink" Target="https://www.strava.com/heatmap" TargetMode="External"/><Relationship Id="rId2" Type="http://schemas.openxmlformats.org/officeDocument/2006/relationships/hyperlink" Target="https://365tipu.cz/2018/09/13/tip1169-jak-nastavit-soukromi-ve-fitness-aplikaci-nebo-u-fitness-hodinek-ci-naramku/" TargetMode="External"/><Relationship Id="rId1" Type="http://schemas.openxmlformats.org/officeDocument/2006/relationships/slideLayout" Target="../slideLayouts/slideLayout2.xml"/></Relationships>
</file>

<file path=ppt/slides/_rels/slide153.xml.rels><?xml version="1.0" encoding="UTF-8" standalone="yes"?>
<Relationships xmlns="http://schemas.openxmlformats.org/package/2006/relationships"><Relationship Id="rId2" Type="http://schemas.openxmlformats.org/officeDocument/2006/relationships/hyperlink" Target="https://365tipu.cz/2017/05/23/tip794-jak-zabezpecit-domaci-wi-fi-proti-nezvanym-hostum/" TargetMode="External"/><Relationship Id="rId1" Type="http://schemas.openxmlformats.org/officeDocument/2006/relationships/slideLayout" Target="../slideLayouts/slideLayout2.xml"/></Relationships>
</file>

<file path=ppt/slides/_rels/slide154.xml.rels><?xml version="1.0" encoding="UTF-8" standalone="yes"?>
<Relationships xmlns="http://schemas.openxmlformats.org/package/2006/relationships"><Relationship Id="rId2" Type="http://schemas.openxmlformats.org/officeDocument/2006/relationships/hyperlink" Target="https://365tipu.cz/2017/05/23/tip794-jak-zabezpecit-domaci-wi-fi-proti-nezvanym-hostum/" TargetMode="External"/><Relationship Id="rId1" Type="http://schemas.openxmlformats.org/officeDocument/2006/relationships/slideLayout" Target="../slideLayouts/slideLayout2.xml"/></Relationships>
</file>

<file path=ppt/slides/_rels/slide155.xml.rels><?xml version="1.0" encoding="UTF-8" standalone="yes"?>
<Relationships xmlns="http://schemas.openxmlformats.org/package/2006/relationships"><Relationship Id="rId3" Type="http://schemas.openxmlformats.org/officeDocument/2006/relationships/hyperlink" Target="https://365tipu.cz/2018/08/27/tip1156-wps-je-bezpecne-a-hodi-se-pro-snadne-pripojovani-k-wifi-wi-fi-myty/" TargetMode="External"/><Relationship Id="rId7" Type="http://schemas.openxmlformats.org/officeDocument/2006/relationships/hyperlink" Target="https://365tipu.cz/2018/07/31/tip1135-mam-znemoznit-viditelnost-ssid-jak-najdu-skryte-wifi-site-wi-fi-myty/" TargetMode="External"/><Relationship Id="rId2" Type="http://schemas.openxmlformats.org/officeDocument/2006/relationships/hyperlink" Target="https://365tipu.cz/2018/09/03/tip1161-sifrovani-ve-wifi-sitich-je-bezpecne-wpa2-nejde-prolomit-wi-fi-myty/" TargetMode="External"/><Relationship Id="rId1" Type="http://schemas.openxmlformats.org/officeDocument/2006/relationships/slideLayout" Target="../slideLayouts/slideLayout2.xml"/><Relationship Id="rId6" Type="http://schemas.openxmlformats.org/officeDocument/2006/relationships/hyperlink" Target="https://365tipu.cz/2018/08/06/tip1141-mam-pouzivat-filtrovani-mac-adres-v-routeru-wi-fi-myty/" TargetMode="External"/><Relationship Id="rId5" Type="http://schemas.openxmlformats.org/officeDocument/2006/relationships/hyperlink" Target="https://365tipu.cz/2018/08/14/tip1147-je-nechavani-zapnute-wifi-nebezpecne-wi-fi-myty/" TargetMode="External"/><Relationship Id="rId4" Type="http://schemas.openxmlformats.org/officeDocument/2006/relationships/hyperlink" Target="https://365tipu.cz/2018/08/21/tip1152-u-kterych-wifi-siti-si-zapinat-a-nezapinat-automaticke-pripojovani-wi-fi-myty/" TargetMode="External"/></Relationships>
</file>

<file path=ppt/slides/_rels/slide156.xml.rels><?xml version="1.0" encoding="UTF-8" standalone="yes"?>
<Relationships xmlns="http://schemas.openxmlformats.org/package/2006/relationships"><Relationship Id="rId3" Type="http://schemas.openxmlformats.org/officeDocument/2006/relationships/hyperlink" Target="https://365tipu.cz/2018/05/07/tip1074-jak-ve-jednom-pocitaci-oddelit-osobni-a-pracovni-veci/" TargetMode="External"/><Relationship Id="rId2" Type="http://schemas.openxmlformats.org/officeDocument/2006/relationships/hyperlink" Target="https://365tipu.cz/2018/05/03/tip1072-co-nikdy-nedelat-na-pracovnim-pocitaci-telefonu-ci-tabletu-opravdu-nikdy/" TargetMode="External"/><Relationship Id="rId1" Type="http://schemas.openxmlformats.org/officeDocument/2006/relationships/slideLayout" Target="../slideLayouts/slideLayout2.xml"/></Relationships>
</file>

<file path=ppt/slides/_rels/slide157.xml.rels><?xml version="1.0" encoding="UTF-8" standalone="yes"?>
<Relationships xmlns="http://schemas.openxmlformats.org/package/2006/relationships"><Relationship Id="rId3" Type="http://schemas.openxmlformats.org/officeDocument/2006/relationships/hyperlink" Target="https://365tipu.cz/2017/08/30/tip876-jak-nekdo-muze-z-nazvu-wifi-routeru-zjistit-kde-jste/" TargetMode="External"/><Relationship Id="rId2" Type="http://schemas.openxmlformats.org/officeDocument/2006/relationships/hyperlink" Target="https://365tipu.cz/2016/10/12/tip629-co-hrozi-na-verejnych-wi-fi-neznameho-puvodu/" TargetMode="External"/><Relationship Id="rId1" Type="http://schemas.openxmlformats.org/officeDocument/2006/relationships/slideLayout" Target="../slideLayouts/slideLayout2.xml"/><Relationship Id="rId4" Type="http://schemas.openxmlformats.org/officeDocument/2006/relationships/hyperlink" Target="https://365tipu.cz/2015/09/03/tip246-je-bezpecne-pouzivat-nezname-wifi/" TargetMode="External"/></Relationships>
</file>

<file path=ppt/slides/_rels/slide15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9.xml.rels><?xml version="1.0" encoding="UTF-8" standalone="yes"?>
<Relationships xmlns="http://schemas.openxmlformats.org/package/2006/relationships"><Relationship Id="rId2" Type="http://schemas.openxmlformats.org/officeDocument/2006/relationships/hyperlink" Target="https://365tipu.cz/2018/09/14/tip1170-jak-zabezpecit-a-bezpecne-pracovat-s-e-mailem/" TargetMode="Externa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 Id="rId4" Type="http://schemas.openxmlformats.org/officeDocument/2006/relationships/hyperlink" Target="https://365tipu.cz/2016/11/08/tip652-kolik-uzivatelu-ma-cesky-instagram-a-jak-je-to-s-vekovym-slozenim-uzivatelu/" TargetMode="External"/></Relationships>
</file>

<file path=ppt/slides/_rels/slide1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hyperlink" Target="https://rychlofky.cz/2018/09/29/facebook-deravy-minimalne-90-milionu-uctu-mohlo-byt-napadeno-tohle-je-opravdu-velke/" TargetMode="Externa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hyperlink" Target="https://www.socialmedia.biz/the-definitive-guide-to-instagram-stories/" TargetMode="Externa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hyperlink" Target="https://www.theatlantic.com/technology/archive/2018/10/instagram-has-massive-harassment-problem/572890/?single_page=true" TargetMode="External"/><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hyperlink" Target="https://www.theatlantic.com/technology/archive/2018/10/teens-face-relentless-bullying-instagram/572164/" TargetMode="Externa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hyperlink" Target="https://www.economist.com/graphic-detail/2018/05/18/how-heavy-use-of-social-media-is-linked-to-mental-illness?" TargetMode="Externa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hyperlink" Target="https://365tipu.cz/2018/12/28/tip1261-jak-nastavit-soukromi-jak-bezpecne-zejmena-pro-deti-nastavit-tiktok-byvale-musical-ly/" TargetMode="Externa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jpeg"/><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3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hyperlink" Target="https://365tipu.wordpress.com/2016/02/27/tip414-co-je-to-geolokace-a-proc-na-neco-takoveho-myslet/" TargetMode="Externa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hyperlink" Target="https://365tipu.wordpress.com/2016/10/12/tip629-co-hrozi-na-verejnych-wi-fi-neznameho-puvodu/" TargetMode="External"/><Relationship Id="rId2" Type="http://schemas.openxmlformats.org/officeDocument/2006/relationships/hyperlink" Target="https://365tipu.wordpress.com/2015/09/03/tip246-je-bezpecne-pouzivat-nezname-wifi/" TargetMode="External"/><Relationship Id="rId1" Type="http://schemas.openxmlformats.org/officeDocument/2006/relationships/slideLayout" Target="../slideLayouts/slideLayout2.xml"/><Relationship Id="rId4" Type="http://schemas.openxmlformats.org/officeDocument/2006/relationships/hyperlink" Target="https://365tipu.wordpress.com/2017/05/23/tip794-jak-zabezpecit-domaci-wi-fi-proti-nezvanym-hostum/" TargetMode="External"/></Relationships>
</file>

<file path=ppt/slides/_rels/slide38.xml.rels><?xml version="1.0" encoding="UTF-8" standalone="yes"?>
<Relationships xmlns="http://schemas.openxmlformats.org/package/2006/relationships"><Relationship Id="rId3" Type="http://schemas.openxmlformats.org/officeDocument/2006/relationships/hyperlink" Target="https://365tipu.wordpress.com/2016/05/18/tip504-kde-stahovat-freeware-a-shareware-a-jak-se-nespalit/" TargetMode="External"/><Relationship Id="rId2" Type="http://schemas.openxmlformats.org/officeDocument/2006/relationships/hyperlink" Target="https://365tipu.wordpress.com/2015/08/05/tip217-mohu-si-z-internetu-stahnout-nejake-software-ktere-se-normalne-prodava/" TargetMode="Externa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hyperlink" Target="https://justit.cz/2017/09/16/nejpouzivanejsi-ctyrmistny-pin-na-svete-1234-jak-jinak/" TargetMode="Externa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hyperlink" Target="https://365tipu.wordpress.com/2015/09/16/tip260-co-je-to-revenge-porn-nekdy-tez-porno-pomsta/" TargetMode="Externa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hyperlink" Target="https://video.aktualne.cz/dvtv/vydirani-deti-kvuli-nahym-fotkam-je-stale-brutalnejsi-utoci/r~0d8b4a5eb12811e89f96ac1f6b220ee8/?redirected=1536210378" TargetMode="Externa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hyperlink" Target="https://365tipu.cz/2017/10/31/tip926-je-bezpecne-pripojit-se-na-verejne-pristupny-nabijeci-ci-usb-kabel-co-s-nalezenou-usb-klicenkou/" TargetMode="Externa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slideLayout" Target="../slideLayouts/slideLayout2.xml"/><Relationship Id="rId1" Type="http://schemas.openxmlformats.org/officeDocument/2006/relationships/video" Target="https://www.youtube.com/embed/2gUtfBmw86Y" TargetMode="Externa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hyperlink" Target="https://www.ditevsiti.cz/bezpeci/5255-zavislost-na-videohrach-plni-detem-psychologicke-potreby?highlight=WyJmb3J0bml0ZSJd" TargetMode="Externa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5.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hyperlink" Target="https://365tipu.cz/2017/08/13/tip859-co-delat-kdyz-nekdo-vytvoril-kopii-meho-profilu-a-oslovuje-moje-pratele-na-facebooku/" TargetMode="External"/><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hyperlink" Target="https://pooh.cz/2017/07/20/vola-vam-21958501296-nebo-nejake-podobne-cislo-hlavne-nevolejte-zpet/" TargetMode="External"/><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8" Type="http://schemas.openxmlformats.org/officeDocument/2006/relationships/hyperlink" Target="http://www.pewinternet.org/2018/05/31/teens-social-media-technology-2018/" TargetMode="External"/><Relationship Id="rId3" Type="http://schemas.openxmlformats.org/officeDocument/2006/relationships/hyperlink" Target="https://snapchat.com/" TargetMode="External"/><Relationship Id="rId7" Type="http://schemas.openxmlformats.org/officeDocument/2006/relationships/hyperlink" Target="https://reddit.com/" TargetMode="External"/><Relationship Id="rId2" Type="http://schemas.openxmlformats.org/officeDocument/2006/relationships/hyperlink" Target="https://instagram.com/" TargetMode="External"/><Relationship Id="rId1" Type="http://schemas.openxmlformats.org/officeDocument/2006/relationships/slideLayout" Target="../slideLayouts/slideLayout2.xml"/><Relationship Id="rId6" Type="http://schemas.openxmlformats.org/officeDocument/2006/relationships/hyperlink" Target="https://tumblr.com/" TargetMode="External"/><Relationship Id="rId5" Type="http://schemas.openxmlformats.org/officeDocument/2006/relationships/hyperlink" Target="https://twitter.com/" TargetMode="External"/><Relationship Id="rId4" Type="http://schemas.openxmlformats.org/officeDocument/2006/relationships/hyperlink" Target="https://facebook.com/" TargetMode="External"/><Relationship Id="rId9" Type="http://schemas.openxmlformats.org/officeDocument/2006/relationships/image" Target="../media/image2.png"/></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hyperlink" Target="http://www.pewinternet.org/2018/08/22/how-teens-and-parents-navigate-screen-time-and-device-distractions/" TargetMode="Externa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hyperlink" Target="https://rychlofky.cz/2018/09/29/sikovne-deti-uz-nachazeji-cesty-jako-obejit-screen-time-v-ios-12/" TargetMode="External"/><Relationship Id="rId1" Type="http://schemas.openxmlformats.org/officeDocument/2006/relationships/slideLayout" Target="../slideLayouts/slideLayout2.xml"/><Relationship Id="rId4" Type="http://schemas.openxmlformats.org/officeDocument/2006/relationships/image" Target="../media/image42.png"/></Relationships>
</file>

<file path=ppt/slides/_rels/slide63.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hyperlink" Target="https://rychlofky.cz/2018/09/29/sikovne-deti-uz-nachazeji-cesty-jako-obejit-screen-time-v-ios-12/" TargetMode="External"/><Relationship Id="rId1" Type="http://schemas.openxmlformats.org/officeDocument/2006/relationships/slideLayout" Target="../slideLayouts/slideLayout2.xml"/><Relationship Id="rId4" Type="http://schemas.openxmlformats.org/officeDocument/2006/relationships/image" Target="../media/image44.png"/></Relationships>
</file>

<file path=ppt/slides/_rels/slide64.xml.rels><?xml version="1.0" encoding="UTF-8" standalone="yes"?>
<Relationships xmlns="http://schemas.openxmlformats.org/package/2006/relationships"><Relationship Id="rId3" Type="http://schemas.openxmlformats.org/officeDocument/2006/relationships/hyperlink" Target="https://www.theatlantic.com/magazine/archive/2018/11/raised-by-youtube/570838/" TargetMode="External"/><Relationship Id="rId2" Type="http://schemas.openxmlformats.org/officeDocument/2006/relationships/slideLayout" Target="../slideLayouts/slideLayout2.xml"/><Relationship Id="rId1" Type="http://schemas.openxmlformats.org/officeDocument/2006/relationships/video" Target="https://www.youtube.com/embed/BHcFQ9gaMF4" TargetMode="External"/><Relationship Id="rId5" Type="http://schemas.openxmlformats.org/officeDocument/2006/relationships/image" Target="../media/image32.png"/><Relationship Id="rId4" Type="http://schemas.openxmlformats.org/officeDocument/2006/relationships/hyperlink" Target="https://medium.com/@jamesbridle/something-is-wrong-on-the-internet-c39c471271d2" TargetMode="External"/></Relationships>
</file>

<file path=ppt/slides/_rels/slide65.xml.rels><?xml version="1.0" encoding="UTF-8" standalone="yes"?>
<Relationships xmlns="http://schemas.openxmlformats.org/package/2006/relationships"><Relationship Id="rId3" Type="http://schemas.openxmlformats.org/officeDocument/2006/relationships/hyperlink" Target="https://365tipu.cz/2019/03/04/tip1306-jak-bezpecne-na-youtube-pro-deti/" TargetMode="External"/><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hyperlink" Target="https://365tipu.cz/2019/05/31/tip1366-kolik-casu-s-obrazovkou-je-pro-deti-prijatelne/" TargetMode="Externa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hyperlink" Target="https://365tipu.cz/2019/05/31/tip1366-kolik-casu-s-obrazovkou-je-pro-deti-prijatelne/" TargetMode="Externa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hyperlink" Target="zdroj:%20https://zpravy.idnes.cz/deti-mobilni-telefony-internet-pocitace-soukromi-fv3-/domaci.aspx?c=A180924_185807_domaci_lesa" TargetMode="Externa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3" Type="http://schemas.openxmlformats.org/officeDocument/2006/relationships/hyperlink" Target="https://365tipu.wordpress.com/2016/07/11/tip558-co-je-to-astroturf-astroturfing/" TargetMode="External"/><Relationship Id="rId2" Type="http://schemas.openxmlformats.org/officeDocument/2006/relationships/hyperlink" Target="https://365tipu.wordpress.com/2016/02/17/tip413-mohu-verit-online-recenzim-jak-poznam-falesnou-recenzi/" TargetMode="Externa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46.png"/><Relationship Id="rId1" Type="http://schemas.openxmlformats.org/officeDocument/2006/relationships/slideLayout" Target="../slideLayouts/slideLayout2.xml"/><Relationship Id="rId4" Type="http://schemas.openxmlformats.org/officeDocument/2006/relationships/image" Target="../media/image48.png"/></Relationships>
</file>

<file path=ppt/slides/_rels/slide74.xml.rels><?xml version="1.0" encoding="UTF-8" standalone="yes"?>
<Relationships xmlns="http://schemas.openxmlformats.org/package/2006/relationships"><Relationship Id="rId3" Type="http://schemas.openxmlformats.org/officeDocument/2006/relationships/hyperlink" Target="https://www.flowee.cz/4542-youtube-se-chova-jako-oskliva-macecha-stezuji-si-tvurci-kazda-z-celebrit-hlasi-syndrom-vyhoreni" TargetMode="External"/><Relationship Id="rId2" Type="http://schemas.openxmlformats.org/officeDocument/2006/relationships/slideLayout" Target="../slideLayouts/slideLayout2.xml"/><Relationship Id="rId1" Type="http://schemas.openxmlformats.org/officeDocument/2006/relationships/video" Target="https://www.youtube.com/embed/WKKwgq9LRgA" TargetMode="External"/><Relationship Id="rId4" Type="http://schemas.openxmlformats.org/officeDocument/2006/relationships/image" Target="../media/image32.png"/></Relationships>
</file>

<file path=ppt/slides/_rels/slide75.xml.rels><?xml version="1.0" encoding="UTF-8" standalone="yes"?>
<Relationships xmlns="http://schemas.openxmlformats.org/package/2006/relationships"><Relationship Id="rId3" Type="http://schemas.openxmlformats.org/officeDocument/2006/relationships/hyperlink" Target="https://365tipu.cz/2019/01/30/tip1283-jak-na-mobilni-telefonu-zablokovat-premium-sms/" TargetMode="External"/><Relationship Id="rId2" Type="http://schemas.openxmlformats.org/officeDocument/2006/relationships/hyperlink" Target="https://365tipu.cz/2019/01/22/tip1277-jak-na-mobilnim-telefonu-zakazat-m-platby/" TargetMode="External"/><Relationship Id="rId1" Type="http://schemas.openxmlformats.org/officeDocument/2006/relationships/slideLayout" Target="../slideLayouts/slideLayout2.xml"/><Relationship Id="rId4" Type="http://schemas.openxmlformats.org/officeDocument/2006/relationships/hyperlink" Target="https://365tipu.cz/2019/01/25/tip1280-jak-na-mobilnim-telefonu-zakazat-volani-na-zpoplatnena-cisla/" TargetMode="Externa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3" Type="http://schemas.openxmlformats.org/officeDocument/2006/relationships/hyperlink" Target="https://twitter.com/josefslerka/status/1048867488216363008/photo/1" TargetMode="External"/><Relationship Id="rId2" Type="http://schemas.openxmlformats.org/officeDocument/2006/relationships/image" Target="../media/image49.png"/><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3" Type="http://schemas.openxmlformats.org/officeDocument/2006/relationships/hyperlink" Target="https://www.flowee.cz/ediceflowee/dite-v-siti" TargetMode="External"/><Relationship Id="rId2" Type="http://schemas.openxmlformats.org/officeDocument/2006/relationships/image" Target="../media/image50.png"/><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3" Type="http://schemas.openxmlformats.org/officeDocument/2006/relationships/hyperlink" Target="https://365tipu.cz/" TargetMode="External"/><Relationship Id="rId2" Type="http://schemas.openxmlformats.org/officeDocument/2006/relationships/image" Target="../media/image51.jpeg"/><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4.xml.rels><?xml version="1.0" encoding="UTF-8" standalone="yes"?>
<Relationships xmlns="http://schemas.openxmlformats.org/package/2006/relationships"><Relationship Id="rId3" Type="http://schemas.openxmlformats.org/officeDocument/2006/relationships/hyperlink" Target="https://365tipu.cz/2018/09/04/tip1162-jak-nastavit-soukromi-na-instagramu/" TargetMode="External"/><Relationship Id="rId2" Type="http://schemas.openxmlformats.org/officeDocument/2006/relationships/hyperlink" Target="https://365tipu.cz/2018/09/07/tip1165-jak-nastavit-soukromi-na-facebooku-22-kroku-ktere-soukromi-stejne-nezajisti/" TargetMode="External"/><Relationship Id="rId1" Type="http://schemas.openxmlformats.org/officeDocument/2006/relationships/slideLayout" Target="../slideLayouts/slideLayout2.xml"/><Relationship Id="rId5" Type="http://schemas.openxmlformats.org/officeDocument/2006/relationships/hyperlink" Target="https://365tipu.cz/2018/08/24/tip1155-12-tipu-na-bezpecne-pouzivani-whatsapp-jak-nastavit-soukromi-ve-whatsapp/" TargetMode="External"/><Relationship Id="rId4" Type="http://schemas.openxmlformats.org/officeDocument/2006/relationships/hyperlink" Target="https://365tipu.cz/2018/08/28/tip1157-15-kroku-jak-nastavit-soukromi-na-twitteru/" TargetMode="External"/></Relationships>
</file>

<file path=ppt/slides/_rels/slide85.xml.rels><?xml version="1.0" encoding="UTF-8" standalone="yes"?>
<Relationships xmlns="http://schemas.openxmlformats.org/package/2006/relationships"><Relationship Id="rId2" Type="http://schemas.openxmlformats.org/officeDocument/2006/relationships/hyperlink" Target="https://365tipu.cz/2018/05/02/tip1071-pomuze-smazat-ucet-na-facebooku-aby-me-facebook-prestal-smirovat/" TargetMode="External"/><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3" Type="http://schemas.openxmlformats.org/officeDocument/2006/relationships/hyperlink" Target="https://365tipu.cz/2016/06/15/tip532-jak-ochranit-ucet-na-facebooku-proti-hacknuti-dvoufaktorovym-overenim-prihlaseni/" TargetMode="External"/><Relationship Id="rId2" Type="http://schemas.openxmlformats.org/officeDocument/2006/relationships/hyperlink" Target="https://365tipu.cz/2016/12/01/tip669-prvni-vec-co-musite-ochranit-dvoufaktorovym-overenim-je-vas-e-mail-smrtelne-vazne/" TargetMode="External"/><Relationship Id="rId1" Type="http://schemas.openxmlformats.org/officeDocument/2006/relationships/slideLayout" Target="../slideLayouts/slideLayout2.xml"/><Relationship Id="rId4" Type="http://schemas.openxmlformats.org/officeDocument/2006/relationships/hyperlink" Target="https://365tipu.cz/2016/08/18/tip588-pocitac-notebook-i-mobil-nenechavejte-volne-pristupny-zamykejte-chrante-heslem/" TargetMode="External"/></Relationships>
</file>

<file path=ppt/slides/_rels/slide87.xml.rels><?xml version="1.0" encoding="UTF-8" standalone="yes"?>
<Relationships xmlns="http://schemas.openxmlformats.org/package/2006/relationships"><Relationship Id="rId2" Type="http://schemas.openxmlformats.org/officeDocument/2006/relationships/hyperlink" Target="https://365tipu.cz/2015/09/03/tip246-je-bezpecne-pouzivat-nezname-wifi/" TargetMode="External"/><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3" Type="http://schemas.openxmlformats.org/officeDocument/2006/relationships/hyperlink" Target="https://365tipu.cz/2015/04/23/tip113-nechcete-o-sobe-facebooku-nic-rikat-nerikejte-a-plati-to-i-pro-dalsi-socialni-site/" TargetMode="External"/><Relationship Id="rId2" Type="http://schemas.openxmlformats.org/officeDocument/2006/relationships/hyperlink" Target="https://365tipu.cz/2015/07/30/tip211-linkedin-facebooku-nikomu-nedavejte-heslo-ke-sve-postovni-schrance/" TargetMode="External"/><Relationship Id="rId1" Type="http://schemas.openxmlformats.org/officeDocument/2006/relationships/slideLayout" Target="../slideLayouts/slideLayout2.xml"/><Relationship Id="rId4" Type="http://schemas.openxmlformats.org/officeDocument/2006/relationships/hyperlink" Target="https://365tipu.cz/2018/05/17/tip1082-mohu-na-facebooku-pouzit-neprave-falesne-jmeno/" TargetMode="External"/></Relationships>
</file>

<file path=ppt/slides/_rels/slide89.xml.rels><?xml version="1.0" encoding="UTF-8" standalone="yes"?>
<Relationships xmlns="http://schemas.openxmlformats.org/package/2006/relationships"><Relationship Id="rId2" Type="http://schemas.openxmlformats.org/officeDocument/2006/relationships/hyperlink" Target="https://365tipu.cz/2018/04/05/tip1054-jak-omezit-aby-me-na-facebooku-slo-najit-podle-telefonu-ci-e-mailu/"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https://pooh.cz/2018/07/26/lidl-zadne-1500-kc-kupony-nerozdava-hlupaci-sdili-jak-sileni-na-konci-prijdou-o-penize/" TargetMode="External"/><Relationship Id="rId1" Type="http://schemas.openxmlformats.org/officeDocument/2006/relationships/slideLayout" Target="../slideLayouts/slideLayout2.xml"/><Relationship Id="rId4" Type="http://schemas.openxmlformats.org/officeDocument/2006/relationships/hyperlink" Target="https://pooh.cz/2018/07/01/vstupenky-do-aquaparku-v-praze-zdarma-klasicky-podvod-sirici-se-masivne-pres-whatsapp-co-vas-pripravi-o-hodne-penez/" TargetMode="External"/></Relationships>
</file>

<file path=ppt/slides/_rels/slide90.xml.rels><?xml version="1.0" encoding="UTF-8" standalone="yes"?>
<Relationships xmlns="http://schemas.openxmlformats.org/package/2006/relationships"><Relationship Id="rId3" Type="http://schemas.openxmlformats.org/officeDocument/2006/relationships/hyperlink" Target="https://365tipu.cz/2018/04/05/tip1053-jak-omezit-pristup-vyhledavacu-k-memu-profilu-na-facebooku/" TargetMode="External"/><Relationship Id="rId2" Type="http://schemas.openxmlformats.org/officeDocument/2006/relationships/hyperlink" Target="https://www.facebook.com/settings?tab=privacy" TargetMode="External"/><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3" Type="http://schemas.openxmlformats.org/officeDocument/2006/relationships/hyperlink" Target="https://www.facebook.com/me/about" TargetMode="External"/><Relationship Id="rId2" Type="http://schemas.openxmlformats.org/officeDocument/2006/relationships/hyperlink" Target="https://365tipu.cz/2017/11/13/tip935-ohlidejte-si-nastaveni-viditelnosti-telefonniho-cisla-na-facebooku/" TargetMode="External"/><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3" Type="http://schemas.openxmlformats.org/officeDocument/2006/relationships/hyperlink" Target="https://www.facebook.com/settings?tab=timeline" TargetMode="External"/><Relationship Id="rId2" Type="http://schemas.openxmlformats.org/officeDocument/2006/relationships/hyperlink" Target="https://365tipu.cz/2016/03/11/tip427-kdo-vidi-na-facebooku-moje-komentare/" TargetMode="External"/><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2" Type="http://schemas.openxmlformats.org/officeDocument/2006/relationships/hyperlink" Target="https://www.facebook.com/settings?tab=followers" TargetMode="External"/><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3" Type="http://schemas.openxmlformats.org/officeDocument/2006/relationships/hyperlink" Target="https://www.facebook.com/me/friends" TargetMode="External"/><Relationship Id="rId2" Type="http://schemas.openxmlformats.org/officeDocument/2006/relationships/hyperlink" Target="https://365tipu.cz/2015/05/05/tip126-jak-skryt-seznam-pratel-na-facebooku-pred-dalsimi-lidmi/" TargetMode="External"/><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2" Type="http://schemas.openxmlformats.org/officeDocument/2006/relationships/hyperlink" Target="https://365tipu.cz/2018/08/13/tip1146-jak-na-facebooku-zabranit-nekomu-aby-me-sledoval/" TargetMode="External"/><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2" Type="http://schemas.openxmlformats.org/officeDocument/2006/relationships/hyperlink" Target="https://365tipu.cz/2017/08/08/tip854-facebook-vas-smiruje-vsude-kde-to-jde-jak-se-zbavit-smirovani-facebookem/" TargetMode="External"/><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2" Type="http://schemas.openxmlformats.org/officeDocument/2006/relationships/hyperlink" Target="https://www.facebook.com/settings?tab=timeline"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2146" name="Rectangle 2"/>
          <p:cNvSpPr>
            <a:spLocks noGrp="1" noChangeArrowheads="1"/>
          </p:cNvSpPr>
          <p:nvPr>
            <p:ph type="ctrTitle"/>
          </p:nvPr>
        </p:nvSpPr>
        <p:spPr>
          <a:xfrm>
            <a:off x="755576" y="1412776"/>
            <a:ext cx="7796287" cy="2015604"/>
          </a:xfrm>
        </p:spPr>
        <p:txBody>
          <a:bodyPr/>
          <a:lstStyle/>
          <a:p>
            <a:pPr algn="r" eaLnBrk="1" fontAlgn="auto" hangingPunct="1">
              <a:spcAft>
                <a:spcPts val="0"/>
              </a:spcAft>
              <a:defRPr/>
            </a:pPr>
            <a:r>
              <a:rPr lang="cs-CZ" sz="4000" dirty="0" smtClean="0"/>
              <a:t>Bezpečnost v kyberprostoru</a:t>
            </a:r>
            <a:endParaRPr lang="cs-CZ" sz="4000" dirty="0"/>
          </a:p>
        </p:txBody>
      </p:sp>
      <p:sp>
        <p:nvSpPr>
          <p:cNvPr id="262147" name="Rectangle 3"/>
          <p:cNvSpPr>
            <a:spLocks noGrp="1" noChangeArrowheads="1"/>
          </p:cNvSpPr>
          <p:nvPr>
            <p:ph type="subTitle" idx="1"/>
          </p:nvPr>
        </p:nvSpPr>
        <p:spPr>
          <a:xfrm>
            <a:off x="899592" y="4941168"/>
            <a:ext cx="7704856" cy="1752600"/>
          </a:xfrm>
        </p:spPr>
        <p:txBody>
          <a:bodyPr rtlCol="0">
            <a:normAutofit/>
          </a:bodyPr>
          <a:lstStyle/>
          <a:p>
            <a:pPr algn="r" eaLnBrk="1" fontAlgn="auto" hangingPunct="1">
              <a:spcAft>
                <a:spcPts val="0"/>
              </a:spcAft>
              <a:defRPr/>
            </a:pPr>
            <a:r>
              <a:rPr lang="cs-CZ" dirty="0" smtClean="0">
                <a:solidFill>
                  <a:schemeClr val="tx1"/>
                </a:solidFill>
              </a:rPr>
              <a:t>Daniel </a:t>
            </a:r>
            <a:r>
              <a:rPr lang="cs-CZ" dirty="0" err="1" smtClean="0">
                <a:solidFill>
                  <a:schemeClr val="tx1"/>
                </a:solidFill>
              </a:rPr>
              <a:t>Bradbury</a:t>
            </a:r>
            <a:r>
              <a:rPr lang="cs-CZ" dirty="0" smtClean="0">
                <a:solidFill>
                  <a:schemeClr val="tx1"/>
                </a:solidFill>
              </a:rPr>
              <a:t> Dočekal</a:t>
            </a:r>
          </a:p>
          <a:p>
            <a:pPr algn="r" eaLnBrk="1" fontAlgn="auto" hangingPunct="1">
              <a:spcAft>
                <a:spcPts val="0"/>
              </a:spcAft>
              <a:defRPr/>
            </a:pPr>
            <a:r>
              <a:rPr lang="cs-CZ" dirty="0" smtClean="0">
                <a:solidFill>
                  <a:schemeClr val="tx1"/>
                </a:solidFill>
              </a:rPr>
              <a:t>2019/09 </a:t>
            </a:r>
            <a:endParaRPr lang="cs-CZ" dirty="0">
              <a:solidFill>
                <a:schemeClr val="tx1"/>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3"/>
          <p:cNvSpPr txBox="1">
            <a:spLocks/>
          </p:cNvSpPr>
          <p:nvPr/>
        </p:nvSpPr>
        <p:spPr>
          <a:xfrm>
            <a:off x="457200" y="116632"/>
            <a:ext cx="8229600" cy="648072"/>
          </a:xfrm>
          <a:prstGeom prst="rect">
            <a:avLst/>
          </a:prstGeom>
        </p:spPr>
        <p:style>
          <a:lnRef idx="0">
            <a:schemeClr val="accent4"/>
          </a:lnRef>
          <a:fillRef idx="3">
            <a:schemeClr val="accent4"/>
          </a:fillRef>
          <a:effectRef idx="3">
            <a:schemeClr val="accent4"/>
          </a:effectRef>
          <a:fontRef idx="minor">
            <a:schemeClr val="lt1"/>
          </a:fontRef>
        </p:style>
        <p:txBody>
          <a:bodyPr vert="horz" lIns="91440" tIns="45720" rIns="91440" bIns="45720" rtlCol="0" anchor="ctr">
            <a:noAutofit/>
          </a:bodyPr>
          <a:lstStyle>
            <a:lvl1pPr algn="l" rtl="0" eaLnBrk="0" fontAlgn="base" hangingPunct="0">
              <a:spcBef>
                <a:spcPct val="0"/>
              </a:spcBef>
              <a:spcAft>
                <a:spcPct val="0"/>
              </a:spcAft>
              <a:defRPr sz="4000" kern="1200" spc="-100">
                <a:solidFill>
                  <a:schemeClr val="lt1"/>
                </a:solidFill>
                <a:latin typeface="+mn-lt"/>
                <a:ea typeface="+mn-ea"/>
                <a:cs typeface="+mn-cs"/>
              </a:defRPr>
            </a:lvl1pPr>
            <a:lvl2pPr algn="l" rtl="0" eaLnBrk="0" fontAlgn="base" hangingPunct="0">
              <a:spcBef>
                <a:spcPct val="0"/>
              </a:spcBef>
              <a:spcAft>
                <a:spcPct val="0"/>
              </a:spcAft>
              <a:defRPr sz="4000">
                <a:solidFill>
                  <a:schemeClr val="lt1"/>
                </a:solidFill>
                <a:latin typeface="+mn-lt"/>
                <a:ea typeface="+mn-ea"/>
                <a:cs typeface="+mn-cs"/>
              </a:defRPr>
            </a:lvl2pPr>
            <a:lvl3pPr algn="l" rtl="0" eaLnBrk="0" fontAlgn="base" hangingPunct="0">
              <a:spcBef>
                <a:spcPct val="0"/>
              </a:spcBef>
              <a:spcAft>
                <a:spcPct val="0"/>
              </a:spcAft>
              <a:defRPr sz="4000">
                <a:solidFill>
                  <a:schemeClr val="lt1"/>
                </a:solidFill>
                <a:latin typeface="+mn-lt"/>
                <a:ea typeface="+mn-ea"/>
                <a:cs typeface="+mn-cs"/>
              </a:defRPr>
            </a:lvl3pPr>
            <a:lvl4pPr algn="l" rtl="0" eaLnBrk="0" fontAlgn="base" hangingPunct="0">
              <a:spcBef>
                <a:spcPct val="0"/>
              </a:spcBef>
              <a:spcAft>
                <a:spcPct val="0"/>
              </a:spcAft>
              <a:defRPr sz="4000">
                <a:solidFill>
                  <a:schemeClr val="lt1"/>
                </a:solidFill>
                <a:latin typeface="+mn-lt"/>
                <a:ea typeface="+mn-ea"/>
                <a:cs typeface="+mn-cs"/>
              </a:defRPr>
            </a:lvl4pPr>
            <a:lvl5pPr algn="l" rtl="0" eaLnBrk="0" fontAlgn="base" hangingPunct="0">
              <a:spcBef>
                <a:spcPct val="0"/>
              </a:spcBef>
              <a:spcAft>
                <a:spcPct val="0"/>
              </a:spcAft>
              <a:defRPr sz="4000">
                <a:solidFill>
                  <a:schemeClr val="lt1"/>
                </a:solidFill>
                <a:latin typeface="+mn-lt"/>
                <a:ea typeface="+mn-ea"/>
                <a:cs typeface="+mn-cs"/>
              </a:defRPr>
            </a:lvl5pPr>
            <a:lvl6pPr marL="457200" algn="l" rtl="0" fontAlgn="base">
              <a:spcBef>
                <a:spcPct val="0"/>
              </a:spcBef>
              <a:spcAft>
                <a:spcPct val="0"/>
              </a:spcAft>
              <a:defRPr sz="4000">
                <a:solidFill>
                  <a:schemeClr val="lt1"/>
                </a:solidFill>
                <a:latin typeface="+mn-lt"/>
                <a:ea typeface="+mn-ea"/>
                <a:cs typeface="+mn-cs"/>
              </a:defRPr>
            </a:lvl6pPr>
            <a:lvl7pPr marL="914400" algn="l" rtl="0" fontAlgn="base">
              <a:spcBef>
                <a:spcPct val="0"/>
              </a:spcBef>
              <a:spcAft>
                <a:spcPct val="0"/>
              </a:spcAft>
              <a:defRPr sz="4000">
                <a:solidFill>
                  <a:schemeClr val="lt1"/>
                </a:solidFill>
                <a:latin typeface="+mn-lt"/>
                <a:ea typeface="+mn-ea"/>
                <a:cs typeface="+mn-cs"/>
              </a:defRPr>
            </a:lvl7pPr>
            <a:lvl8pPr marL="1371600" algn="l" rtl="0" fontAlgn="base">
              <a:spcBef>
                <a:spcPct val="0"/>
              </a:spcBef>
              <a:spcAft>
                <a:spcPct val="0"/>
              </a:spcAft>
              <a:defRPr sz="4000">
                <a:solidFill>
                  <a:schemeClr val="lt1"/>
                </a:solidFill>
                <a:latin typeface="+mn-lt"/>
                <a:ea typeface="+mn-ea"/>
                <a:cs typeface="+mn-cs"/>
              </a:defRPr>
            </a:lvl8pPr>
            <a:lvl9pPr marL="1828800" algn="l" rtl="0" fontAlgn="base">
              <a:spcBef>
                <a:spcPct val="0"/>
              </a:spcBef>
              <a:spcAft>
                <a:spcPct val="0"/>
              </a:spcAft>
              <a:defRPr sz="4000">
                <a:solidFill>
                  <a:schemeClr val="lt1"/>
                </a:solidFill>
                <a:latin typeface="+mn-lt"/>
                <a:ea typeface="+mn-ea"/>
                <a:cs typeface="+mn-cs"/>
              </a:defRPr>
            </a:lvl9pPr>
          </a:lstStyle>
          <a:p>
            <a:r>
              <a:rPr lang="cs-CZ" sz="3200" dirty="0" smtClean="0"/>
              <a:t>Dospělí bojují s vlastními démony</a:t>
            </a:r>
            <a:endParaRPr lang="cs-CZ" sz="3200" b="1" dirty="0"/>
          </a:p>
        </p:txBody>
      </p:sp>
      <p:sp>
        <p:nvSpPr>
          <p:cNvPr id="13" name="TextovéPole 4"/>
          <p:cNvSpPr txBox="1"/>
          <p:nvPr/>
        </p:nvSpPr>
        <p:spPr>
          <a:xfrm>
            <a:off x="457200" y="991756"/>
            <a:ext cx="3754760" cy="5262979"/>
          </a:xfrm>
          <a:prstGeom prst="rect">
            <a:avLst/>
          </a:prstGeom>
          <a:noFill/>
          <a:ln>
            <a:noFill/>
          </a:ln>
        </p:spPr>
        <p:style>
          <a:lnRef idx="2">
            <a:schemeClr val="dk1">
              <a:shade val="50000"/>
            </a:schemeClr>
          </a:lnRef>
          <a:fillRef idx="1">
            <a:schemeClr val="dk1"/>
          </a:fillRef>
          <a:effectRef idx="0">
            <a:schemeClr val="dk1"/>
          </a:effectRef>
          <a:fontRef idx="minor">
            <a:schemeClr val="lt1"/>
          </a:fontRef>
        </p:style>
        <p:txBody>
          <a:bodyPr wrap="square">
            <a:spAutoFit/>
          </a:bodyPr>
          <a:lstStyle/>
          <a:p>
            <a:pPr marL="342900" indent="-342900" eaLnBrk="0" hangingPunct="0">
              <a:buFont typeface="Arial" panose="020B0604020202020204" pitchFamily="34" charset="0"/>
              <a:buChar char="•"/>
              <a:defRPr/>
            </a:pPr>
            <a:r>
              <a:rPr lang="cs-CZ" dirty="0" smtClean="0">
                <a:solidFill>
                  <a:schemeClr val="tx1"/>
                </a:solidFill>
              </a:rPr>
              <a:t>Závislost na sociálních sítí, zpravodajství, mobilních telefonech, mobilních hrách</a:t>
            </a:r>
          </a:p>
          <a:p>
            <a:pPr marL="342900" indent="-342900" eaLnBrk="0" hangingPunct="0">
              <a:buFont typeface="Arial" panose="020B0604020202020204" pitchFamily="34" charset="0"/>
              <a:buChar char="•"/>
              <a:defRPr/>
            </a:pPr>
            <a:endParaRPr lang="cs-CZ" dirty="0">
              <a:solidFill>
                <a:schemeClr val="tx1"/>
              </a:solidFill>
            </a:endParaRPr>
          </a:p>
          <a:p>
            <a:pPr marL="342900" indent="-342900" eaLnBrk="0" hangingPunct="0">
              <a:buFont typeface="Arial" panose="020B0604020202020204" pitchFamily="34" charset="0"/>
              <a:buChar char="•"/>
              <a:defRPr/>
            </a:pPr>
            <a:r>
              <a:rPr lang="cs-CZ" dirty="0" smtClean="0">
                <a:solidFill>
                  <a:schemeClr val="tx1"/>
                </a:solidFill>
              </a:rPr>
              <a:t>Okrádání přes mobilní platby</a:t>
            </a:r>
          </a:p>
          <a:p>
            <a:pPr marL="342900" indent="-342900" eaLnBrk="0" hangingPunct="0">
              <a:buFont typeface="Arial" panose="020B0604020202020204" pitchFamily="34" charset="0"/>
              <a:buChar char="•"/>
              <a:defRPr/>
            </a:pPr>
            <a:endParaRPr lang="cs-CZ" dirty="0">
              <a:solidFill>
                <a:schemeClr val="tx1"/>
              </a:solidFill>
            </a:endParaRPr>
          </a:p>
          <a:p>
            <a:pPr marL="342900" indent="-342900" eaLnBrk="0" hangingPunct="0">
              <a:buFont typeface="Arial" panose="020B0604020202020204" pitchFamily="34" charset="0"/>
              <a:buChar char="•"/>
              <a:defRPr/>
            </a:pPr>
            <a:r>
              <a:rPr lang="cs-CZ" dirty="0" err="1" smtClean="0">
                <a:solidFill>
                  <a:schemeClr val="tx1"/>
                </a:solidFill>
              </a:rPr>
              <a:t>Fake</a:t>
            </a:r>
            <a:r>
              <a:rPr lang="cs-CZ" dirty="0" smtClean="0">
                <a:solidFill>
                  <a:schemeClr val="tx1"/>
                </a:solidFill>
              </a:rPr>
              <a:t> e-</a:t>
            </a:r>
            <a:r>
              <a:rPr lang="cs-CZ" dirty="0" err="1" smtClean="0">
                <a:solidFill>
                  <a:schemeClr val="tx1"/>
                </a:solidFill>
              </a:rPr>
              <a:t>shopy</a:t>
            </a:r>
            <a:endParaRPr lang="cs-CZ" dirty="0">
              <a:solidFill>
                <a:schemeClr val="tx1"/>
              </a:solidFill>
            </a:endParaRPr>
          </a:p>
          <a:p>
            <a:pPr marL="342900" indent="-342900" eaLnBrk="0" hangingPunct="0">
              <a:buFont typeface="Arial" panose="020B0604020202020204" pitchFamily="34" charset="0"/>
              <a:buChar char="•"/>
              <a:defRPr/>
            </a:pPr>
            <a:endParaRPr lang="cs-CZ" dirty="0" smtClean="0">
              <a:solidFill>
                <a:schemeClr val="tx1"/>
              </a:solidFill>
            </a:endParaRPr>
          </a:p>
          <a:p>
            <a:pPr marL="342900" indent="-342900" eaLnBrk="0" hangingPunct="0">
              <a:buFont typeface="Arial" panose="020B0604020202020204" pitchFamily="34" charset="0"/>
              <a:buChar char="•"/>
              <a:defRPr/>
            </a:pPr>
            <a:r>
              <a:rPr lang="cs-CZ" dirty="0" smtClean="0">
                <a:solidFill>
                  <a:schemeClr val="tx1"/>
                </a:solidFill>
              </a:rPr>
              <a:t>Bohužel obětmi jsou dnes samozřejmě i děti. Nejen jejich rodiče. Od mládí až po důchod.</a:t>
            </a:r>
            <a:endParaRPr lang="cs-CZ" dirty="0">
              <a:solidFill>
                <a:schemeClr val="tx1"/>
              </a:solidFill>
            </a:endParaRPr>
          </a:p>
        </p:txBody>
      </p:sp>
      <p:pic>
        <p:nvPicPr>
          <p:cNvPr id="5" name="Picture 2" descr="2018-05-13 08.42.1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08004" y="836712"/>
            <a:ext cx="4140460" cy="55166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51187045"/>
      </p:ext>
    </p:extLst>
  </p:cSld>
  <p:clrMapOvr>
    <a:masterClrMapping/>
  </p:clrMapOvr>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3"/>
          <p:cNvSpPr txBox="1">
            <a:spLocks/>
          </p:cNvSpPr>
          <p:nvPr/>
        </p:nvSpPr>
        <p:spPr>
          <a:xfrm>
            <a:off x="457200" y="116632"/>
            <a:ext cx="8229600" cy="648072"/>
          </a:xfrm>
          <a:prstGeom prst="rect">
            <a:avLst/>
          </a:prstGeom>
        </p:spPr>
        <p:style>
          <a:lnRef idx="0">
            <a:schemeClr val="accent4"/>
          </a:lnRef>
          <a:fillRef idx="3">
            <a:schemeClr val="accent4"/>
          </a:fillRef>
          <a:effectRef idx="3">
            <a:schemeClr val="accent4"/>
          </a:effectRef>
          <a:fontRef idx="minor">
            <a:schemeClr val="lt1"/>
          </a:fontRef>
        </p:style>
        <p:txBody>
          <a:bodyPr vert="horz" lIns="91440" tIns="45720" rIns="91440" bIns="45720" rtlCol="0" anchor="ctr">
            <a:noAutofit/>
          </a:bodyPr>
          <a:lstStyle>
            <a:lvl1pPr algn="l" rtl="0" eaLnBrk="0" fontAlgn="base" hangingPunct="0">
              <a:spcBef>
                <a:spcPct val="0"/>
              </a:spcBef>
              <a:spcAft>
                <a:spcPct val="0"/>
              </a:spcAft>
              <a:defRPr sz="4000" kern="1200" spc="-100">
                <a:solidFill>
                  <a:schemeClr val="lt1"/>
                </a:solidFill>
                <a:latin typeface="+mn-lt"/>
                <a:ea typeface="+mn-ea"/>
                <a:cs typeface="+mn-cs"/>
              </a:defRPr>
            </a:lvl1pPr>
            <a:lvl2pPr algn="l" rtl="0" eaLnBrk="0" fontAlgn="base" hangingPunct="0">
              <a:spcBef>
                <a:spcPct val="0"/>
              </a:spcBef>
              <a:spcAft>
                <a:spcPct val="0"/>
              </a:spcAft>
              <a:defRPr sz="4000">
                <a:solidFill>
                  <a:schemeClr val="lt1"/>
                </a:solidFill>
                <a:latin typeface="+mn-lt"/>
                <a:ea typeface="+mn-ea"/>
                <a:cs typeface="+mn-cs"/>
              </a:defRPr>
            </a:lvl2pPr>
            <a:lvl3pPr algn="l" rtl="0" eaLnBrk="0" fontAlgn="base" hangingPunct="0">
              <a:spcBef>
                <a:spcPct val="0"/>
              </a:spcBef>
              <a:spcAft>
                <a:spcPct val="0"/>
              </a:spcAft>
              <a:defRPr sz="4000">
                <a:solidFill>
                  <a:schemeClr val="lt1"/>
                </a:solidFill>
                <a:latin typeface="+mn-lt"/>
                <a:ea typeface="+mn-ea"/>
                <a:cs typeface="+mn-cs"/>
              </a:defRPr>
            </a:lvl3pPr>
            <a:lvl4pPr algn="l" rtl="0" eaLnBrk="0" fontAlgn="base" hangingPunct="0">
              <a:spcBef>
                <a:spcPct val="0"/>
              </a:spcBef>
              <a:spcAft>
                <a:spcPct val="0"/>
              </a:spcAft>
              <a:defRPr sz="4000">
                <a:solidFill>
                  <a:schemeClr val="lt1"/>
                </a:solidFill>
                <a:latin typeface="+mn-lt"/>
                <a:ea typeface="+mn-ea"/>
                <a:cs typeface="+mn-cs"/>
              </a:defRPr>
            </a:lvl4pPr>
            <a:lvl5pPr algn="l" rtl="0" eaLnBrk="0" fontAlgn="base" hangingPunct="0">
              <a:spcBef>
                <a:spcPct val="0"/>
              </a:spcBef>
              <a:spcAft>
                <a:spcPct val="0"/>
              </a:spcAft>
              <a:defRPr sz="4000">
                <a:solidFill>
                  <a:schemeClr val="lt1"/>
                </a:solidFill>
                <a:latin typeface="+mn-lt"/>
                <a:ea typeface="+mn-ea"/>
                <a:cs typeface="+mn-cs"/>
              </a:defRPr>
            </a:lvl5pPr>
            <a:lvl6pPr marL="457200" algn="l" rtl="0" fontAlgn="base">
              <a:spcBef>
                <a:spcPct val="0"/>
              </a:spcBef>
              <a:spcAft>
                <a:spcPct val="0"/>
              </a:spcAft>
              <a:defRPr sz="4000">
                <a:solidFill>
                  <a:schemeClr val="lt1"/>
                </a:solidFill>
                <a:latin typeface="+mn-lt"/>
                <a:ea typeface="+mn-ea"/>
                <a:cs typeface="+mn-cs"/>
              </a:defRPr>
            </a:lvl6pPr>
            <a:lvl7pPr marL="914400" algn="l" rtl="0" fontAlgn="base">
              <a:spcBef>
                <a:spcPct val="0"/>
              </a:spcBef>
              <a:spcAft>
                <a:spcPct val="0"/>
              </a:spcAft>
              <a:defRPr sz="4000">
                <a:solidFill>
                  <a:schemeClr val="lt1"/>
                </a:solidFill>
                <a:latin typeface="+mn-lt"/>
                <a:ea typeface="+mn-ea"/>
                <a:cs typeface="+mn-cs"/>
              </a:defRPr>
            </a:lvl7pPr>
            <a:lvl8pPr marL="1371600" algn="l" rtl="0" fontAlgn="base">
              <a:spcBef>
                <a:spcPct val="0"/>
              </a:spcBef>
              <a:spcAft>
                <a:spcPct val="0"/>
              </a:spcAft>
              <a:defRPr sz="4000">
                <a:solidFill>
                  <a:schemeClr val="lt1"/>
                </a:solidFill>
                <a:latin typeface="+mn-lt"/>
                <a:ea typeface="+mn-ea"/>
                <a:cs typeface="+mn-cs"/>
              </a:defRPr>
            </a:lvl8pPr>
            <a:lvl9pPr marL="1828800" algn="l" rtl="0" fontAlgn="base">
              <a:spcBef>
                <a:spcPct val="0"/>
              </a:spcBef>
              <a:spcAft>
                <a:spcPct val="0"/>
              </a:spcAft>
              <a:defRPr sz="4000">
                <a:solidFill>
                  <a:schemeClr val="lt1"/>
                </a:solidFill>
                <a:latin typeface="+mn-lt"/>
                <a:ea typeface="+mn-ea"/>
                <a:cs typeface="+mn-cs"/>
              </a:defRPr>
            </a:lvl9pPr>
          </a:lstStyle>
          <a:p>
            <a:r>
              <a:rPr lang="cs-CZ" sz="3200" dirty="0"/>
              <a:t>Jak </a:t>
            </a:r>
            <a:r>
              <a:rPr lang="cs-CZ" sz="3200" dirty="0" smtClean="0"/>
              <a:t>na soukromí na (nejen) Facebooku</a:t>
            </a:r>
            <a:endParaRPr lang="cs-CZ" sz="3200" dirty="0"/>
          </a:p>
        </p:txBody>
      </p:sp>
      <p:sp>
        <p:nvSpPr>
          <p:cNvPr id="13" name="TextovéPole 4"/>
          <p:cNvSpPr txBox="1"/>
          <p:nvPr/>
        </p:nvSpPr>
        <p:spPr>
          <a:xfrm>
            <a:off x="457200" y="991756"/>
            <a:ext cx="8229600" cy="3785652"/>
          </a:xfrm>
          <a:prstGeom prst="rect">
            <a:avLst/>
          </a:prstGeom>
          <a:noFill/>
          <a:ln>
            <a:noFill/>
          </a:ln>
        </p:spPr>
        <p:style>
          <a:lnRef idx="2">
            <a:schemeClr val="dk1">
              <a:shade val="50000"/>
            </a:schemeClr>
          </a:lnRef>
          <a:fillRef idx="1">
            <a:schemeClr val="dk1"/>
          </a:fillRef>
          <a:effectRef idx="0">
            <a:schemeClr val="dk1"/>
          </a:effectRef>
          <a:fontRef idx="minor">
            <a:schemeClr val="lt1"/>
          </a:fontRef>
        </p:style>
        <p:txBody>
          <a:bodyPr wrap="square">
            <a:spAutoFit/>
          </a:bodyPr>
          <a:lstStyle/>
          <a:p>
            <a:r>
              <a:rPr lang="cs-CZ" b="1" dirty="0">
                <a:solidFill>
                  <a:schemeClr val="tx1"/>
                </a:solidFill>
              </a:rPr>
              <a:t>Hlídejte si zmínky a označování. A pozor na rozpoznávání </a:t>
            </a:r>
            <a:r>
              <a:rPr lang="cs-CZ" b="1" dirty="0" smtClean="0">
                <a:solidFill>
                  <a:schemeClr val="tx1"/>
                </a:solidFill>
              </a:rPr>
              <a:t>obličejů</a:t>
            </a:r>
          </a:p>
          <a:p>
            <a:endParaRPr lang="cs-CZ" b="1" dirty="0">
              <a:solidFill>
                <a:schemeClr val="tx1"/>
              </a:solidFill>
            </a:endParaRPr>
          </a:p>
          <a:p>
            <a:r>
              <a:rPr lang="cs-CZ" dirty="0">
                <a:solidFill>
                  <a:schemeClr val="tx1"/>
                </a:solidFill>
              </a:rPr>
              <a:t>Vypněte rozpoznávání vašeho obličeje ve fotografiích. Sice to moc nepomůže, protože Facebook to stejně bude dělat, ale nebudou se tím aktivovat další mechanismy. Dnes Facebook rozpoznává obličeje i ve videích. Blíže viz </a:t>
            </a:r>
            <a:r>
              <a:rPr lang="cs-CZ" dirty="0">
                <a:solidFill>
                  <a:schemeClr val="tx1"/>
                </a:solidFill>
                <a:hlinkClick r:id="rId2"/>
              </a:rPr>
              <a:t>Jak znemožnit zneužívání označování (</a:t>
            </a:r>
            <a:r>
              <a:rPr lang="cs-CZ" dirty="0" err="1">
                <a:solidFill>
                  <a:schemeClr val="tx1"/>
                </a:solidFill>
                <a:hlinkClick r:id="rId2"/>
              </a:rPr>
              <a:t>tagging</a:t>
            </a:r>
            <a:r>
              <a:rPr lang="cs-CZ" dirty="0">
                <a:solidFill>
                  <a:schemeClr val="tx1"/>
                </a:solidFill>
                <a:hlinkClick r:id="rId2"/>
              </a:rPr>
              <a:t>) ve fotografiích na Facebooku</a:t>
            </a:r>
            <a:r>
              <a:rPr lang="cs-CZ" dirty="0">
                <a:solidFill>
                  <a:schemeClr val="tx1"/>
                </a:solidFill>
              </a:rPr>
              <a:t>. Tohle najdete v Nastavení -&gt; </a:t>
            </a:r>
            <a:r>
              <a:rPr lang="cs-CZ" dirty="0">
                <a:solidFill>
                  <a:schemeClr val="tx1"/>
                </a:solidFill>
                <a:hlinkClick r:id="rId3"/>
              </a:rPr>
              <a:t>Rozpoznávání obličejů</a:t>
            </a:r>
            <a:endParaRPr lang="cs-CZ" dirty="0">
              <a:solidFill>
                <a:schemeClr val="tx1"/>
              </a:solidFill>
            </a:endParaRPr>
          </a:p>
        </p:txBody>
      </p:sp>
    </p:spTree>
    <p:extLst>
      <p:ext uri="{BB962C8B-B14F-4D97-AF65-F5344CB8AC3E}">
        <p14:creationId xmlns:p14="http://schemas.microsoft.com/office/powerpoint/2010/main" val="81091102"/>
      </p:ext>
    </p:extLst>
  </p:cSld>
  <p:clrMapOvr>
    <a:masterClrMapping/>
  </p:clrMapOvr>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3"/>
          <p:cNvSpPr txBox="1">
            <a:spLocks/>
          </p:cNvSpPr>
          <p:nvPr/>
        </p:nvSpPr>
        <p:spPr>
          <a:xfrm>
            <a:off x="457200" y="116632"/>
            <a:ext cx="8229600" cy="648072"/>
          </a:xfrm>
          <a:prstGeom prst="rect">
            <a:avLst/>
          </a:prstGeom>
        </p:spPr>
        <p:style>
          <a:lnRef idx="0">
            <a:schemeClr val="accent4"/>
          </a:lnRef>
          <a:fillRef idx="3">
            <a:schemeClr val="accent4"/>
          </a:fillRef>
          <a:effectRef idx="3">
            <a:schemeClr val="accent4"/>
          </a:effectRef>
          <a:fontRef idx="minor">
            <a:schemeClr val="lt1"/>
          </a:fontRef>
        </p:style>
        <p:txBody>
          <a:bodyPr vert="horz" lIns="91440" tIns="45720" rIns="91440" bIns="45720" rtlCol="0" anchor="ctr">
            <a:noAutofit/>
          </a:bodyPr>
          <a:lstStyle>
            <a:lvl1pPr algn="l" rtl="0" eaLnBrk="0" fontAlgn="base" hangingPunct="0">
              <a:spcBef>
                <a:spcPct val="0"/>
              </a:spcBef>
              <a:spcAft>
                <a:spcPct val="0"/>
              </a:spcAft>
              <a:defRPr sz="4000" kern="1200" spc="-100">
                <a:solidFill>
                  <a:schemeClr val="lt1"/>
                </a:solidFill>
                <a:latin typeface="+mn-lt"/>
                <a:ea typeface="+mn-ea"/>
                <a:cs typeface="+mn-cs"/>
              </a:defRPr>
            </a:lvl1pPr>
            <a:lvl2pPr algn="l" rtl="0" eaLnBrk="0" fontAlgn="base" hangingPunct="0">
              <a:spcBef>
                <a:spcPct val="0"/>
              </a:spcBef>
              <a:spcAft>
                <a:spcPct val="0"/>
              </a:spcAft>
              <a:defRPr sz="4000">
                <a:solidFill>
                  <a:schemeClr val="lt1"/>
                </a:solidFill>
                <a:latin typeface="+mn-lt"/>
                <a:ea typeface="+mn-ea"/>
                <a:cs typeface="+mn-cs"/>
              </a:defRPr>
            </a:lvl2pPr>
            <a:lvl3pPr algn="l" rtl="0" eaLnBrk="0" fontAlgn="base" hangingPunct="0">
              <a:spcBef>
                <a:spcPct val="0"/>
              </a:spcBef>
              <a:spcAft>
                <a:spcPct val="0"/>
              </a:spcAft>
              <a:defRPr sz="4000">
                <a:solidFill>
                  <a:schemeClr val="lt1"/>
                </a:solidFill>
                <a:latin typeface="+mn-lt"/>
                <a:ea typeface="+mn-ea"/>
                <a:cs typeface="+mn-cs"/>
              </a:defRPr>
            </a:lvl3pPr>
            <a:lvl4pPr algn="l" rtl="0" eaLnBrk="0" fontAlgn="base" hangingPunct="0">
              <a:spcBef>
                <a:spcPct val="0"/>
              </a:spcBef>
              <a:spcAft>
                <a:spcPct val="0"/>
              </a:spcAft>
              <a:defRPr sz="4000">
                <a:solidFill>
                  <a:schemeClr val="lt1"/>
                </a:solidFill>
                <a:latin typeface="+mn-lt"/>
                <a:ea typeface="+mn-ea"/>
                <a:cs typeface="+mn-cs"/>
              </a:defRPr>
            </a:lvl4pPr>
            <a:lvl5pPr algn="l" rtl="0" eaLnBrk="0" fontAlgn="base" hangingPunct="0">
              <a:spcBef>
                <a:spcPct val="0"/>
              </a:spcBef>
              <a:spcAft>
                <a:spcPct val="0"/>
              </a:spcAft>
              <a:defRPr sz="4000">
                <a:solidFill>
                  <a:schemeClr val="lt1"/>
                </a:solidFill>
                <a:latin typeface="+mn-lt"/>
                <a:ea typeface="+mn-ea"/>
                <a:cs typeface="+mn-cs"/>
              </a:defRPr>
            </a:lvl5pPr>
            <a:lvl6pPr marL="457200" algn="l" rtl="0" fontAlgn="base">
              <a:spcBef>
                <a:spcPct val="0"/>
              </a:spcBef>
              <a:spcAft>
                <a:spcPct val="0"/>
              </a:spcAft>
              <a:defRPr sz="4000">
                <a:solidFill>
                  <a:schemeClr val="lt1"/>
                </a:solidFill>
                <a:latin typeface="+mn-lt"/>
                <a:ea typeface="+mn-ea"/>
                <a:cs typeface="+mn-cs"/>
              </a:defRPr>
            </a:lvl6pPr>
            <a:lvl7pPr marL="914400" algn="l" rtl="0" fontAlgn="base">
              <a:spcBef>
                <a:spcPct val="0"/>
              </a:spcBef>
              <a:spcAft>
                <a:spcPct val="0"/>
              </a:spcAft>
              <a:defRPr sz="4000">
                <a:solidFill>
                  <a:schemeClr val="lt1"/>
                </a:solidFill>
                <a:latin typeface="+mn-lt"/>
                <a:ea typeface="+mn-ea"/>
                <a:cs typeface="+mn-cs"/>
              </a:defRPr>
            </a:lvl7pPr>
            <a:lvl8pPr marL="1371600" algn="l" rtl="0" fontAlgn="base">
              <a:spcBef>
                <a:spcPct val="0"/>
              </a:spcBef>
              <a:spcAft>
                <a:spcPct val="0"/>
              </a:spcAft>
              <a:defRPr sz="4000">
                <a:solidFill>
                  <a:schemeClr val="lt1"/>
                </a:solidFill>
                <a:latin typeface="+mn-lt"/>
                <a:ea typeface="+mn-ea"/>
                <a:cs typeface="+mn-cs"/>
              </a:defRPr>
            </a:lvl8pPr>
            <a:lvl9pPr marL="1828800" algn="l" rtl="0" fontAlgn="base">
              <a:spcBef>
                <a:spcPct val="0"/>
              </a:spcBef>
              <a:spcAft>
                <a:spcPct val="0"/>
              </a:spcAft>
              <a:defRPr sz="4000">
                <a:solidFill>
                  <a:schemeClr val="lt1"/>
                </a:solidFill>
                <a:latin typeface="+mn-lt"/>
                <a:ea typeface="+mn-ea"/>
                <a:cs typeface="+mn-cs"/>
              </a:defRPr>
            </a:lvl9pPr>
          </a:lstStyle>
          <a:p>
            <a:r>
              <a:rPr lang="cs-CZ" sz="3200" dirty="0"/>
              <a:t>Jak </a:t>
            </a:r>
            <a:r>
              <a:rPr lang="cs-CZ" sz="3200" dirty="0" smtClean="0"/>
              <a:t>na soukromí na (nejen) Facebooku</a:t>
            </a:r>
            <a:endParaRPr lang="cs-CZ" sz="3200" dirty="0"/>
          </a:p>
        </p:txBody>
      </p:sp>
      <p:sp>
        <p:nvSpPr>
          <p:cNvPr id="13" name="TextovéPole 4"/>
          <p:cNvSpPr txBox="1"/>
          <p:nvPr/>
        </p:nvSpPr>
        <p:spPr>
          <a:xfrm>
            <a:off x="457200" y="991756"/>
            <a:ext cx="8229600" cy="3046988"/>
          </a:xfrm>
          <a:prstGeom prst="rect">
            <a:avLst/>
          </a:prstGeom>
          <a:noFill/>
          <a:ln>
            <a:noFill/>
          </a:ln>
        </p:spPr>
        <p:style>
          <a:lnRef idx="2">
            <a:schemeClr val="dk1">
              <a:shade val="50000"/>
            </a:schemeClr>
          </a:lnRef>
          <a:fillRef idx="1">
            <a:schemeClr val="dk1"/>
          </a:fillRef>
          <a:effectRef idx="0">
            <a:schemeClr val="dk1"/>
          </a:effectRef>
          <a:fontRef idx="minor">
            <a:schemeClr val="lt1"/>
          </a:fontRef>
        </p:style>
        <p:txBody>
          <a:bodyPr wrap="square">
            <a:spAutoFit/>
          </a:bodyPr>
          <a:lstStyle/>
          <a:p>
            <a:r>
              <a:rPr lang="cs-CZ" b="1" dirty="0" smtClean="0">
                <a:solidFill>
                  <a:schemeClr val="tx1"/>
                </a:solidFill>
              </a:rPr>
              <a:t>Pozor na geolokaci</a:t>
            </a:r>
          </a:p>
          <a:p>
            <a:endParaRPr lang="cs-CZ" b="1" dirty="0">
              <a:solidFill>
                <a:schemeClr val="tx1"/>
              </a:solidFill>
            </a:endParaRPr>
          </a:p>
          <a:p>
            <a:r>
              <a:rPr lang="cs-CZ" dirty="0">
                <a:solidFill>
                  <a:schemeClr val="tx1"/>
                </a:solidFill>
              </a:rPr>
              <a:t>Zvažujte zda Facebook (a tím pádem kdokoliv) má vidět </a:t>
            </a:r>
            <a:r>
              <a:rPr lang="cs-CZ" b="1" dirty="0">
                <a:solidFill>
                  <a:schemeClr val="tx1"/>
                </a:solidFill>
              </a:rPr>
              <a:t>kde</a:t>
            </a:r>
            <a:r>
              <a:rPr lang="cs-CZ" dirty="0">
                <a:solidFill>
                  <a:schemeClr val="tx1"/>
                </a:solidFill>
              </a:rPr>
              <a:t> jste (kde jste byli, s kým jste byli). Větší množství </a:t>
            </a:r>
            <a:r>
              <a:rPr lang="cs-CZ" dirty="0" err="1">
                <a:solidFill>
                  <a:schemeClr val="tx1"/>
                </a:solidFill>
                <a:hlinkClick r:id="rId2"/>
              </a:rPr>
              <a:t>geolokačních</a:t>
            </a:r>
            <a:r>
              <a:rPr lang="cs-CZ" dirty="0">
                <a:solidFill>
                  <a:schemeClr val="tx1"/>
                </a:solidFill>
                <a:hlinkClick r:id="rId2"/>
              </a:rPr>
              <a:t> informací </a:t>
            </a:r>
            <a:r>
              <a:rPr lang="cs-CZ" dirty="0">
                <a:solidFill>
                  <a:schemeClr val="tx1"/>
                </a:solidFill>
              </a:rPr>
              <a:t>(včetně těch co se dají vydolovat z fotografií) je nesmírně cenné zboží. Jak pro Facebook tak pro případné útočníky. V Nastavení najdete sekci </a:t>
            </a:r>
            <a:r>
              <a:rPr lang="cs-CZ" dirty="0">
                <a:solidFill>
                  <a:schemeClr val="tx1"/>
                </a:solidFill>
                <a:hlinkClick r:id="rId3"/>
              </a:rPr>
              <a:t>Poloha</a:t>
            </a:r>
            <a:r>
              <a:rPr lang="cs-CZ" dirty="0">
                <a:solidFill>
                  <a:schemeClr val="tx1"/>
                </a:solidFill>
              </a:rPr>
              <a:t>, ale víc hledejte v mobilu.</a:t>
            </a:r>
            <a:endParaRPr lang="cs-CZ" b="1" dirty="0">
              <a:solidFill>
                <a:schemeClr val="tx1"/>
              </a:solidFill>
            </a:endParaRPr>
          </a:p>
        </p:txBody>
      </p:sp>
    </p:spTree>
    <p:extLst>
      <p:ext uri="{BB962C8B-B14F-4D97-AF65-F5344CB8AC3E}">
        <p14:creationId xmlns:p14="http://schemas.microsoft.com/office/powerpoint/2010/main" val="2351812200"/>
      </p:ext>
    </p:extLst>
  </p:cSld>
  <p:clrMapOvr>
    <a:masterClrMapping/>
  </p:clrMapOvr>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3"/>
          <p:cNvSpPr txBox="1">
            <a:spLocks/>
          </p:cNvSpPr>
          <p:nvPr/>
        </p:nvSpPr>
        <p:spPr>
          <a:xfrm>
            <a:off x="457200" y="116632"/>
            <a:ext cx="8229600" cy="648072"/>
          </a:xfrm>
          <a:prstGeom prst="rect">
            <a:avLst/>
          </a:prstGeom>
        </p:spPr>
        <p:style>
          <a:lnRef idx="0">
            <a:schemeClr val="accent4"/>
          </a:lnRef>
          <a:fillRef idx="3">
            <a:schemeClr val="accent4"/>
          </a:fillRef>
          <a:effectRef idx="3">
            <a:schemeClr val="accent4"/>
          </a:effectRef>
          <a:fontRef idx="minor">
            <a:schemeClr val="lt1"/>
          </a:fontRef>
        </p:style>
        <p:txBody>
          <a:bodyPr vert="horz" lIns="91440" tIns="45720" rIns="91440" bIns="45720" rtlCol="0" anchor="ctr">
            <a:noAutofit/>
          </a:bodyPr>
          <a:lstStyle>
            <a:lvl1pPr algn="l" rtl="0" eaLnBrk="0" fontAlgn="base" hangingPunct="0">
              <a:spcBef>
                <a:spcPct val="0"/>
              </a:spcBef>
              <a:spcAft>
                <a:spcPct val="0"/>
              </a:spcAft>
              <a:defRPr sz="4000" kern="1200" spc="-100">
                <a:solidFill>
                  <a:schemeClr val="lt1"/>
                </a:solidFill>
                <a:latin typeface="+mn-lt"/>
                <a:ea typeface="+mn-ea"/>
                <a:cs typeface="+mn-cs"/>
              </a:defRPr>
            </a:lvl1pPr>
            <a:lvl2pPr algn="l" rtl="0" eaLnBrk="0" fontAlgn="base" hangingPunct="0">
              <a:spcBef>
                <a:spcPct val="0"/>
              </a:spcBef>
              <a:spcAft>
                <a:spcPct val="0"/>
              </a:spcAft>
              <a:defRPr sz="4000">
                <a:solidFill>
                  <a:schemeClr val="lt1"/>
                </a:solidFill>
                <a:latin typeface="+mn-lt"/>
                <a:ea typeface="+mn-ea"/>
                <a:cs typeface="+mn-cs"/>
              </a:defRPr>
            </a:lvl2pPr>
            <a:lvl3pPr algn="l" rtl="0" eaLnBrk="0" fontAlgn="base" hangingPunct="0">
              <a:spcBef>
                <a:spcPct val="0"/>
              </a:spcBef>
              <a:spcAft>
                <a:spcPct val="0"/>
              </a:spcAft>
              <a:defRPr sz="4000">
                <a:solidFill>
                  <a:schemeClr val="lt1"/>
                </a:solidFill>
                <a:latin typeface="+mn-lt"/>
                <a:ea typeface="+mn-ea"/>
                <a:cs typeface="+mn-cs"/>
              </a:defRPr>
            </a:lvl3pPr>
            <a:lvl4pPr algn="l" rtl="0" eaLnBrk="0" fontAlgn="base" hangingPunct="0">
              <a:spcBef>
                <a:spcPct val="0"/>
              </a:spcBef>
              <a:spcAft>
                <a:spcPct val="0"/>
              </a:spcAft>
              <a:defRPr sz="4000">
                <a:solidFill>
                  <a:schemeClr val="lt1"/>
                </a:solidFill>
                <a:latin typeface="+mn-lt"/>
                <a:ea typeface="+mn-ea"/>
                <a:cs typeface="+mn-cs"/>
              </a:defRPr>
            </a:lvl4pPr>
            <a:lvl5pPr algn="l" rtl="0" eaLnBrk="0" fontAlgn="base" hangingPunct="0">
              <a:spcBef>
                <a:spcPct val="0"/>
              </a:spcBef>
              <a:spcAft>
                <a:spcPct val="0"/>
              </a:spcAft>
              <a:defRPr sz="4000">
                <a:solidFill>
                  <a:schemeClr val="lt1"/>
                </a:solidFill>
                <a:latin typeface="+mn-lt"/>
                <a:ea typeface="+mn-ea"/>
                <a:cs typeface="+mn-cs"/>
              </a:defRPr>
            </a:lvl5pPr>
            <a:lvl6pPr marL="457200" algn="l" rtl="0" fontAlgn="base">
              <a:spcBef>
                <a:spcPct val="0"/>
              </a:spcBef>
              <a:spcAft>
                <a:spcPct val="0"/>
              </a:spcAft>
              <a:defRPr sz="4000">
                <a:solidFill>
                  <a:schemeClr val="lt1"/>
                </a:solidFill>
                <a:latin typeface="+mn-lt"/>
                <a:ea typeface="+mn-ea"/>
                <a:cs typeface="+mn-cs"/>
              </a:defRPr>
            </a:lvl6pPr>
            <a:lvl7pPr marL="914400" algn="l" rtl="0" fontAlgn="base">
              <a:spcBef>
                <a:spcPct val="0"/>
              </a:spcBef>
              <a:spcAft>
                <a:spcPct val="0"/>
              </a:spcAft>
              <a:defRPr sz="4000">
                <a:solidFill>
                  <a:schemeClr val="lt1"/>
                </a:solidFill>
                <a:latin typeface="+mn-lt"/>
                <a:ea typeface="+mn-ea"/>
                <a:cs typeface="+mn-cs"/>
              </a:defRPr>
            </a:lvl7pPr>
            <a:lvl8pPr marL="1371600" algn="l" rtl="0" fontAlgn="base">
              <a:spcBef>
                <a:spcPct val="0"/>
              </a:spcBef>
              <a:spcAft>
                <a:spcPct val="0"/>
              </a:spcAft>
              <a:defRPr sz="4000">
                <a:solidFill>
                  <a:schemeClr val="lt1"/>
                </a:solidFill>
                <a:latin typeface="+mn-lt"/>
                <a:ea typeface="+mn-ea"/>
                <a:cs typeface="+mn-cs"/>
              </a:defRPr>
            </a:lvl8pPr>
            <a:lvl9pPr marL="1828800" algn="l" rtl="0" fontAlgn="base">
              <a:spcBef>
                <a:spcPct val="0"/>
              </a:spcBef>
              <a:spcAft>
                <a:spcPct val="0"/>
              </a:spcAft>
              <a:defRPr sz="4000">
                <a:solidFill>
                  <a:schemeClr val="lt1"/>
                </a:solidFill>
                <a:latin typeface="+mn-lt"/>
                <a:ea typeface="+mn-ea"/>
                <a:cs typeface="+mn-cs"/>
              </a:defRPr>
            </a:lvl9pPr>
          </a:lstStyle>
          <a:p>
            <a:r>
              <a:rPr lang="cs-CZ" sz="3200" dirty="0"/>
              <a:t>Jak </a:t>
            </a:r>
            <a:r>
              <a:rPr lang="cs-CZ" sz="3200" dirty="0" smtClean="0"/>
              <a:t>na soukromí na (nejen) Facebooku</a:t>
            </a:r>
            <a:endParaRPr lang="cs-CZ" sz="3200" dirty="0"/>
          </a:p>
        </p:txBody>
      </p:sp>
      <p:sp>
        <p:nvSpPr>
          <p:cNvPr id="13" name="TextovéPole 4"/>
          <p:cNvSpPr txBox="1"/>
          <p:nvPr/>
        </p:nvSpPr>
        <p:spPr>
          <a:xfrm>
            <a:off x="457200" y="991756"/>
            <a:ext cx="8229600" cy="461665"/>
          </a:xfrm>
          <a:prstGeom prst="rect">
            <a:avLst/>
          </a:prstGeom>
          <a:noFill/>
          <a:ln>
            <a:noFill/>
          </a:ln>
        </p:spPr>
        <p:style>
          <a:lnRef idx="2">
            <a:schemeClr val="dk1">
              <a:shade val="50000"/>
            </a:schemeClr>
          </a:lnRef>
          <a:fillRef idx="1">
            <a:schemeClr val="dk1"/>
          </a:fillRef>
          <a:effectRef idx="0">
            <a:schemeClr val="dk1"/>
          </a:effectRef>
          <a:fontRef idx="minor">
            <a:schemeClr val="lt1"/>
          </a:fontRef>
        </p:style>
        <p:txBody>
          <a:bodyPr wrap="square">
            <a:spAutoFit/>
          </a:bodyPr>
          <a:lstStyle/>
          <a:p>
            <a:r>
              <a:rPr lang="cs-CZ" b="1" dirty="0" smtClean="0">
                <a:solidFill>
                  <a:schemeClr val="tx1"/>
                </a:solidFill>
              </a:rPr>
              <a:t>Pozor na geolokaci</a:t>
            </a:r>
          </a:p>
        </p:txBody>
      </p:sp>
      <p:pic>
        <p:nvPicPr>
          <p:cNvPr id="1026" name="Picture 2" descr="2018-09-07 07_54_10-(11) Location History View.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5864" y="1922016"/>
            <a:ext cx="8524618" cy="4248472"/>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13005511"/>
      </p:ext>
    </p:extLst>
  </p:cSld>
  <p:clrMapOvr>
    <a:masterClrMapping/>
  </p:clrMapOvr>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3"/>
          <p:cNvSpPr txBox="1">
            <a:spLocks/>
          </p:cNvSpPr>
          <p:nvPr/>
        </p:nvSpPr>
        <p:spPr>
          <a:xfrm>
            <a:off x="457200" y="116632"/>
            <a:ext cx="8229600" cy="648072"/>
          </a:xfrm>
          <a:prstGeom prst="rect">
            <a:avLst/>
          </a:prstGeom>
        </p:spPr>
        <p:style>
          <a:lnRef idx="0">
            <a:schemeClr val="accent4"/>
          </a:lnRef>
          <a:fillRef idx="3">
            <a:schemeClr val="accent4"/>
          </a:fillRef>
          <a:effectRef idx="3">
            <a:schemeClr val="accent4"/>
          </a:effectRef>
          <a:fontRef idx="minor">
            <a:schemeClr val="lt1"/>
          </a:fontRef>
        </p:style>
        <p:txBody>
          <a:bodyPr vert="horz" lIns="91440" tIns="45720" rIns="91440" bIns="45720" rtlCol="0" anchor="ctr">
            <a:noAutofit/>
          </a:bodyPr>
          <a:lstStyle>
            <a:lvl1pPr algn="l" rtl="0" eaLnBrk="0" fontAlgn="base" hangingPunct="0">
              <a:spcBef>
                <a:spcPct val="0"/>
              </a:spcBef>
              <a:spcAft>
                <a:spcPct val="0"/>
              </a:spcAft>
              <a:defRPr sz="4000" kern="1200" spc="-100">
                <a:solidFill>
                  <a:schemeClr val="lt1"/>
                </a:solidFill>
                <a:latin typeface="+mn-lt"/>
                <a:ea typeface="+mn-ea"/>
                <a:cs typeface="+mn-cs"/>
              </a:defRPr>
            </a:lvl1pPr>
            <a:lvl2pPr algn="l" rtl="0" eaLnBrk="0" fontAlgn="base" hangingPunct="0">
              <a:spcBef>
                <a:spcPct val="0"/>
              </a:spcBef>
              <a:spcAft>
                <a:spcPct val="0"/>
              </a:spcAft>
              <a:defRPr sz="4000">
                <a:solidFill>
                  <a:schemeClr val="lt1"/>
                </a:solidFill>
                <a:latin typeface="+mn-lt"/>
                <a:ea typeface="+mn-ea"/>
                <a:cs typeface="+mn-cs"/>
              </a:defRPr>
            </a:lvl2pPr>
            <a:lvl3pPr algn="l" rtl="0" eaLnBrk="0" fontAlgn="base" hangingPunct="0">
              <a:spcBef>
                <a:spcPct val="0"/>
              </a:spcBef>
              <a:spcAft>
                <a:spcPct val="0"/>
              </a:spcAft>
              <a:defRPr sz="4000">
                <a:solidFill>
                  <a:schemeClr val="lt1"/>
                </a:solidFill>
                <a:latin typeface="+mn-lt"/>
                <a:ea typeface="+mn-ea"/>
                <a:cs typeface="+mn-cs"/>
              </a:defRPr>
            </a:lvl3pPr>
            <a:lvl4pPr algn="l" rtl="0" eaLnBrk="0" fontAlgn="base" hangingPunct="0">
              <a:spcBef>
                <a:spcPct val="0"/>
              </a:spcBef>
              <a:spcAft>
                <a:spcPct val="0"/>
              </a:spcAft>
              <a:defRPr sz="4000">
                <a:solidFill>
                  <a:schemeClr val="lt1"/>
                </a:solidFill>
                <a:latin typeface="+mn-lt"/>
                <a:ea typeface="+mn-ea"/>
                <a:cs typeface="+mn-cs"/>
              </a:defRPr>
            </a:lvl4pPr>
            <a:lvl5pPr algn="l" rtl="0" eaLnBrk="0" fontAlgn="base" hangingPunct="0">
              <a:spcBef>
                <a:spcPct val="0"/>
              </a:spcBef>
              <a:spcAft>
                <a:spcPct val="0"/>
              </a:spcAft>
              <a:defRPr sz="4000">
                <a:solidFill>
                  <a:schemeClr val="lt1"/>
                </a:solidFill>
                <a:latin typeface="+mn-lt"/>
                <a:ea typeface="+mn-ea"/>
                <a:cs typeface="+mn-cs"/>
              </a:defRPr>
            </a:lvl5pPr>
            <a:lvl6pPr marL="457200" algn="l" rtl="0" fontAlgn="base">
              <a:spcBef>
                <a:spcPct val="0"/>
              </a:spcBef>
              <a:spcAft>
                <a:spcPct val="0"/>
              </a:spcAft>
              <a:defRPr sz="4000">
                <a:solidFill>
                  <a:schemeClr val="lt1"/>
                </a:solidFill>
                <a:latin typeface="+mn-lt"/>
                <a:ea typeface="+mn-ea"/>
                <a:cs typeface="+mn-cs"/>
              </a:defRPr>
            </a:lvl6pPr>
            <a:lvl7pPr marL="914400" algn="l" rtl="0" fontAlgn="base">
              <a:spcBef>
                <a:spcPct val="0"/>
              </a:spcBef>
              <a:spcAft>
                <a:spcPct val="0"/>
              </a:spcAft>
              <a:defRPr sz="4000">
                <a:solidFill>
                  <a:schemeClr val="lt1"/>
                </a:solidFill>
                <a:latin typeface="+mn-lt"/>
                <a:ea typeface="+mn-ea"/>
                <a:cs typeface="+mn-cs"/>
              </a:defRPr>
            </a:lvl7pPr>
            <a:lvl8pPr marL="1371600" algn="l" rtl="0" fontAlgn="base">
              <a:spcBef>
                <a:spcPct val="0"/>
              </a:spcBef>
              <a:spcAft>
                <a:spcPct val="0"/>
              </a:spcAft>
              <a:defRPr sz="4000">
                <a:solidFill>
                  <a:schemeClr val="lt1"/>
                </a:solidFill>
                <a:latin typeface="+mn-lt"/>
                <a:ea typeface="+mn-ea"/>
                <a:cs typeface="+mn-cs"/>
              </a:defRPr>
            </a:lvl8pPr>
            <a:lvl9pPr marL="1828800" algn="l" rtl="0" fontAlgn="base">
              <a:spcBef>
                <a:spcPct val="0"/>
              </a:spcBef>
              <a:spcAft>
                <a:spcPct val="0"/>
              </a:spcAft>
              <a:defRPr sz="4000">
                <a:solidFill>
                  <a:schemeClr val="lt1"/>
                </a:solidFill>
                <a:latin typeface="+mn-lt"/>
                <a:ea typeface="+mn-ea"/>
                <a:cs typeface="+mn-cs"/>
              </a:defRPr>
            </a:lvl9pPr>
          </a:lstStyle>
          <a:p>
            <a:r>
              <a:rPr lang="cs-CZ" sz="3200" dirty="0"/>
              <a:t>Jak </a:t>
            </a:r>
            <a:r>
              <a:rPr lang="cs-CZ" sz="3200" dirty="0" smtClean="0"/>
              <a:t>na soukromí na (nejen) Facebooku</a:t>
            </a:r>
            <a:endParaRPr lang="cs-CZ" sz="3200" dirty="0"/>
          </a:p>
        </p:txBody>
      </p:sp>
      <p:sp>
        <p:nvSpPr>
          <p:cNvPr id="13" name="TextovéPole 4"/>
          <p:cNvSpPr txBox="1"/>
          <p:nvPr/>
        </p:nvSpPr>
        <p:spPr>
          <a:xfrm>
            <a:off x="457200" y="991756"/>
            <a:ext cx="8229600" cy="4154984"/>
          </a:xfrm>
          <a:prstGeom prst="rect">
            <a:avLst/>
          </a:prstGeom>
          <a:noFill/>
          <a:ln>
            <a:noFill/>
          </a:ln>
        </p:spPr>
        <p:style>
          <a:lnRef idx="2">
            <a:schemeClr val="dk1">
              <a:shade val="50000"/>
            </a:schemeClr>
          </a:lnRef>
          <a:fillRef idx="1">
            <a:schemeClr val="dk1"/>
          </a:fillRef>
          <a:effectRef idx="0">
            <a:schemeClr val="dk1"/>
          </a:effectRef>
          <a:fontRef idx="minor">
            <a:schemeClr val="lt1"/>
          </a:fontRef>
        </p:style>
        <p:txBody>
          <a:bodyPr wrap="square">
            <a:spAutoFit/>
          </a:bodyPr>
          <a:lstStyle/>
          <a:p>
            <a:r>
              <a:rPr lang="cs-CZ" b="1" dirty="0">
                <a:solidFill>
                  <a:schemeClr val="tx1"/>
                </a:solidFill>
              </a:rPr>
              <a:t>Žádné fotky jsou nejlepší </a:t>
            </a:r>
            <a:r>
              <a:rPr lang="cs-CZ" b="1" dirty="0" smtClean="0">
                <a:solidFill>
                  <a:schemeClr val="tx1"/>
                </a:solidFill>
              </a:rPr>
              <a:t>fotky</a:t>
            </a:r>
          </a:p>
          <a:p>
            <a:endParaRPr lang="cs-CZ" b="1" dirty="0">
              <a:solidFill>
                <a:schemeClr val="tx1"/>
              </a:solidFill>
            </a:endParaRPr>
          </a:p>
          <a:p>
            <a:r>
              <a:rPr lang="cs-CZ" dirty="0">
                <a:solidFill>
                  <a:schemeClr val="tx1"/>
                </a:solidFill>
              </a:rPr>
              <a:t>Nefoťte sebe, nefoťte své děti, rodinu, byt, dům, majetek. Nefoťte tak, aby bylo možné určit kde pracujete, bydlíte, chodíte do školy, máte chatu, jezdíte na dovolenou. Nejlepší fotky jsou žádné fotky, ale samozřejmě pokud </a:t>
            </a:r>
            <a:r>
              <a:rPr lang="cs-CZ" b="1" dirty="0">
                <a:solidFill>
                  <a:schemeClr val="tx1"/>
                </a:solidFill>
              </a:rPr>
              <a:t>rádi fotíte</a:t>
            </a:r>
            <a:r>
              <a:rPr lang="cs-CZ" dirty="0">
                <a:solidFill>
                  <a:schemeClr val="tx1"/>
                </a:solidFill>
              </a:rPr>
              <a:t>, tak si vybírejte takové fotky, které neohrožují soukromí. Vaše i dalších lidí</a:t>
            </a:r>
            <a:r>
              <a:rPr lang="cs-CZ" dirty="0" smtClean="0">
                <a:solidFill>
                  <a:schemeClr val="tx1"/>
                </a:solidFill>
              </a:rPr>
              <a:t>.</a:t>
            </a:r>
          </a:p>
          <a:p>
            <a:endParaRPr lang="cs-CZ" dirty="0">
              <a:solidFill>
                <a:schemeClr val="tx1"/>
              </a:solidFill>
            </a:endParaRPr>
          </a:p>
          <a:p>
            <a:r>
              <a:rPr lang="cs-CZ" dirty="0" smtClean="0">
                <a:solidFill>
                  <a:schemeClr val="tx1"/>
                </a:solidFill>
              </a:rPr>
              <a:t> </a:t>
            </a:r>
            <a:r>
              <a:rPr lang="cs-CZ" dirty="0">
                <a:solidFill>
                  <a:schemeClr val="tx1"/>
                </a:solidFill>
              </a:rPr>
              <a:t>Tady zejména viz </a:t>
            </a:r>
            <a:r>
              <a:rPr lang="cs-CZ" dirty="0">
                <a:solidFill>
                  <a:schemeClr val="tx1"/>
                </a:solidFill>
                <a:hlinkClick r:id="rId2"/>
              </a:rPr>
              <a:t>Je bezpečné dávat na Facebook fotografie mých dětí? Na co bych měl/měla myslet?</a:t>
            </a:r>
            <a:endParaRPr lang="cs-CZ" dirty="0">
              <a:solidFill>
                <a:schemeClr val="tx1"/>
              </a:solidFill>
            </a:endParaRPr>
          </a:p>
        </p:txBody>
      </p:sp>
    </p:spTree>
    <p:extLst>
      <p:ext uri="{BB962C8B-B14F-4D97-AF65-F5344CB8AC3E}">
        <p14:creationId xmlns:p14="http://schemas.microsoft.com/office/powerpoint/2010/main" val="3832459876"/>
      </p:ext>
    </p:extLst>
  </p:cSld>
  <p:clrMapOvr>
    <a:masterClrMapping/>
  </p:clrMapOvr>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3"/>
          <p:cNvSpPr txBox="1">
            <a:spLocks/>
          </p:cNvSpPr>
          <p:nvPr/>
        </p:nvSpPr>
        <p:spPr>
          <a:xfrm>
            <a:off x="457200" y="116632"/>
            <a:ext cx="8229600" cy="648072"/>
          </a:xfrm>
          <a:prstGeom prst="rect">
            <a:avLst/>
          </a:prstGeom>
        </p:spPr>
        <p:style>
          <a:lnRef idx="0">
            <a:schemeClr val="accent4"/>
          </a:lnRef>
          <a:fillRef idx="3">
            <a:schemeClr val="accent4"/>
          </a:fillRef>
          <a:effectRef idx="3">
            <a:schemeClr val="accent4"/>
          </a:effectRef>
          <a:fontRef idx="minor">
            <a:schemeClr val="lt1"/>
          </a:fontRef>
        </p:style>
        <p:txBody>
          <a:bodyPr vert="horz" lIns="91440" tIns="45720" rIns="91440" bIns="45720" rtlCol="0" anchor="ctr">
            <a:noAutofit/>
          </a:bodyPr>
          <a:lstStyle>
            <a:lvl1pPr algn="l" rtl="0" eaLnBrk="0" fontAlgn="base" hangingPunct="0">
              <a:spcBef>
                <a:spcPct val="0"/>
              </a:spcBef>
              <a:spcAft>
                <a:spcPct val="0"/>
              </a:spcAft>
              <a:defRPr sz="4000" kern="1200" spc="-100">
                <a:solidFill>
                  <a:schemeClr val="lt1"/>
                </a:solidFill>
                <a:latin typeface="+mn-lt"/>
                <a:ea typeface="+mn-ea"/>
                <a:cs typeface="+mn-cs"/>
              </a:defRPr>
            </a:lvl1pPr>
            <a:lvl2pPr algn="l" rtl="0" eaLnBrk="0" fontAlgn="base" hangingPunct="0">
              <a:spcBef>
                <a:spcPct val="0"/>
              </a:spcBef>
              <a:spcAft>
                <a:spcPct val="0"/>
              </a:spcAft>
              <a:defRPr sz="4000">
                <a:solidFill>
                  <a:schemeClr val="lt1"/>
                </a:solidFill>
                <a:latin typeface="+mn-lt"/>
                <a:ea typeface="+mn-ea"/>
                <a:cs typeface="+mn-cs"/>
              </a:defRPr>
            </a:lvl2pPr>
            <a:lvl3pPr algn="l" rtl="0" eaLnBrk="0" fontAlgn="base" hangingPunct="0">
              <a:spcBef>
                <a:spcPct val="0"/>
              </a:spcBef>
              <a:spcAft>
                <a:spcPct val="0"/>
              </a:spcAft>
              <a:defRPr sz="4000">
                <a:solidFill>
                  <a:schemeClr val="lt1"/>
                </a:solidFill>
                <a:latin typeface="+mn-lt"/>
                <a:ea typeface="+mn-ea"/>
                <a:cs typeface="+mn-cs"/>
              </a:defRPr>
            </a:lvl3pPr>
            <a:lvl4pPr algn="l" rtl="0" eaLnBrk="0" fontAlgn="base" hangingPunct="0">
              <a:spcBef>
                <a:spcPct val="0"/>
              </a:spcBef>
              <a:spcAft>
                <a:spcPct val="0"/>
              </a:spcAft>
              <a:defRPr sz="4000">
                <a:solidFill>
                  <a:schemeClr val="lt1"/>
                </a:solidFill>
                <a:latin typeface="+mn-lt"/>
                <a:ea typeface="+mn-ea"/>
                <a:cs typeface="+mn-cs"/>
              </a:defRPr>
            </a:lvl4pPr>
            <a:lvl5pPr algn="l" rtl="0" eaLnBrk="0" fontAlgn="base" hangingPunct="0">
              <a:spcBef>
                <a:spcPct val="0"/>
              </a:spcBef>
              <a:spcAft>
                <a:spcPct val="0"/>
              </a:spcAft>
              <a:defRPr sz="4000">
                <a:solidFill>
                  <a:schemeClr val="lt1"/>
                </a:solidFill>
                <a:latin typeface="+mn-lt"/>
                <a:ea typeface="+mn-ea"/>
                <a:cs typeface="+mn-cs"/>
              </a:defRPr>
            </a:lvl5pPr>
            <a:lvl6pPr marL="457200" algn="l" rtl="0" fontAlgn="base">
              <a:spcBef>
                <a:spcPct val="0"/>
              </a:spcBef>
              <a:spcAft>
                <a:spcPct val="0"/>
              </a:spcAft>
              <a:defRPr sz="4000">
                <a:solidFill>
                  <a:schemeClr val="lt1"/>
                </a:solidFill>
                <a:latin typeface="+mn-lt"/>
                <a:ea typeface="+mn-ea"/>
                <a:cs typeface="+mn-cs"/>
              </a:defRPr>
            </a:lvl6pPr>
            <a:lvl7pPr marL="914400" algn="l" rtl="0" fontAlgn="base">
              <a:spcBef>
                <a:spcPct val="0"/>
              </a:spcBef>
              <a:spcAft>
                <a:spcPct val="0"/>
              </a:spcAft>
              <a:defRPr sz="4000">
                <a:solidFill>
                  <a:schemeClr val="lt1"/>
                </a:solidFill>
                <a:latin typeface="+mn-lt"/>
                <a:ea typeface="+mn-ea"/>
                <a:cs typeface="+mn-cs"/>
              </a:defRPr>
            </a:lvl7pPr>
            <a:lvl8pPr marL="1371600" algn="l" rtl="0" fontAlgn="base">
              <a:spcBef>
                <a:spcPct val="0"/>
              </a:spcBef>
              <a:spcAft>
                <a:spcPct val="0"/>
              </a:spcAft>
              <a:defRPr sz="4000">
                <a:solidFill>
                  <a:schemeClr val="lt1"/>
                </a:solidFill>
                <a:latin typeface="+mn-lt"/>
                <a:ea typeface="+mn-ea"/>
                <a:cs typeface="+mn-cs"/>
              </a:defRPr>
            </a:lvl8pPr>
            <a:lvl9pPr marL="1828800" algn="l" rtl="0" fontAlgn="base">
              <a:spcBef>
                <a:spcPct val="0"/>
              </a:spcBef>
              <a:spcAft>
                <a:spcPct val="0"/>
              </a:spcAft>
              <a:defRPr sz="4000">
                <a:solidFill>
                  <a:schemeClr val="lt1"/>
                </a:solidFill>
                <a:latin typeface="+mn-lt"/>
                <a:ea typeface="+mn-ea"/>
                <a:cs typeface="+mn-cs"/>
              </a:defRPr>
            </a:lvl9pPr>
          </a:lstStyle>
          <a:p>
            <a:r>
              <a:rPr lang="cs-CZ" sz="3200" dirty="0"/>
              <a:t>Jak </a:t>
            </a:r>
            <a:r>
              <a:rPr lang="cs-CZ" sz="3200" dirty="0" smtClean="0"/>
              <a:t>na soukromí na (nejen) Facebooku</a:t>
            </a:r>
            <a:endParaRPr lang="cs-CZ" sz="3200" dirty="0"/>
          </a:p>
        </p:txBody>
      </p:sp>
      <p:sp>
        <p:nvSpPr>
          <p:cNvPr id="13" name="TextovéPole 4"/>
          <p:cNvSpPr txBox="1"/>
          <p:nvPr/>
        </p:nvSpPr>
        <p:spPr>
          <a:xfrm>
            <a:off x="457200" y="991756"/>
            <a:ext cx="8229600" cy="4524315"/>
          </a:xfrm>
          <a:prstGeom prst="rect">
            <a:avLst/>
          </a:prstGeom>
          <a:noFill/>
          <a:ln>
            <a:noFill/>
          </a:ln>
        </p:spPr>
        <p:style>
          <a:lnRef idx="2">
            <a:schemeClr val="dk1">
              <a:shade val="50000"/>
            </a:schemeClr>
          </a:lnRef>
          <a:fillRef idx="1">
            <a:schemeClr val="dk1"/>
          </a:fillRef>
          <a:effectRef idx="0">
            <a:schemeClr val="dk1"/>
          </a:effectRef>
          <a:fontRef idx="minor">
            <a:schemeClr val="lt1"/>
          </a:fontRef>
        </p:style>
        <p:txBody>
          <a:bodyPr wrap="square">
            <a:spAutoFit/>
          </a:bodyPr>
          <a:lstStyle/>
          <a:p>
            <a:r>
              <a:rPr lang="cs-CZ" b="1" dirty="0">
                <a:solidFill>
                  <a:schemeClr val="tx1"/>
                </a:solidFill>
              </a:rPr>
              <a:t>Žádné fotky jsou nejlepší </a:t>
            </a:r>
            <a:r>
              <a:rPr lang="cs-CZ" b="1" dirty="0" smtClean="0">
                <a:solidFill>
                  <a:schemeClr val="tx1"/>
                </a:solidFill>
              </a:rPr>
              <a:t>fotky</a:t>
            </a:r>
          </a:p>
          <a:p>
            <a:endParaRPr lang="cs-CZ" b="1" dirty="0">
              <a:solidFill>
                <a:schemeClr val="tx1"/>
              </a:solidFill>
            </a:endParaRPr>
          </a:p>
          <a:p>
            <a:r>
              <a:rPr lang="cs-CZ" dirty="0">
                <a:solidFill>
                  <a:schemeClr val="tx1"/>
                </a:solidFill>
              </a:rPr>
              <a:t>U fotek nezapomeňte na nastavení dostupnosti alespoň na „Jenom přátelé“.  Případné nastavování se děje v </a:t>
            </a:r>
            <a:r>
              <a:rPr lang="cs-CZ" dirty="0">
                <a:solidFill>
                  <a:schemeClr val="tx1"/>
                </a:solidFill>
                <a:hlinkClick r:id="rId2"/>
              </a:rPr>
              <a:t>Fotky</a:t>
            </a:r>
            <a:r>
              <a:rPr lang="cs-CZ" dirty="0">
                <a:solidFill>
                  <a:schemeClr val="tx1"/>
                </a:solidFill>
              </a:rPr>
              <a:t> a u jednotlivých fotek a fotoalb.  A pozor na situaci popsanou v </a:t>
            </a:r>
            <a:r>
              <a:rPr lang="cs-CZ" dirty="0">
                <a:solidFill>
                  <a:schemeClr val="tx1"/>
                </a:solidFill>
                <a:hlinkClick r:id="rId3"/>
              </a:rPr>
              <a:t>Nastavte si Instagram aby sdílel fotky na Facebook jako (ne)veřejné. A nejenom </a:t>
            </a:r>
            <a:r>
              <a:rPr lang="cs-CZ" dirty="0" smtClean="0">
                <a:solidFill>
                  <a:schemeClr val="tx1"/>
                </a:solidFill>
                <a:hlinkClick r:id="rId3"/>
              </a:rPr>
              <a:t>Instagram</a:t>
            </a:r>
            <a:endParaRPr lang="cs-CZ" dirty="0" smtClean="0">
              <a:solidFill>
                <a:schemeClr val="tx1"/>
              </a:solidFill>
            </a:endParaRPr>
          </a:p>
          <a:p>
            <a:endParaRPr lang="cs-CZ" dirty="0">
              <a:solidFill>
                <a:schemeClr val="tx1"/>
              </a:solidFill>
            </a:endParaRPr>
          </a:p>
          <a:p>
            <a:r>
              <a:rPr lang="cs-CZ" dirty="0">
                <a:solidFill>
                  <a:schemeClr val="tx1"/>
                </a:solidFill>
              </a:rPr>
              <a:t>Další lidi ohrožujete hlavně tím, že vámi nahrané fotky Facebook okamžitě prožene rozpoznáváním obličejů. Fotky jsou obecně zásadně rizikové tím, že když se k nim dostane někdo cizí, může je zneužit.</a:t>
            </a:r>
          </a:p>
        </p:txBody>
      </p:sp>
    </p:spTree>
    <p:extLst>
      <p:ext uri="{BB962C8B-B14F-4D97-AF65-F5344CB8AC3E}">
        <p14:creationId xmlns:p14="http://schemas.microsoft.com/office/powerpoint/2010/main" val="1118677679"/>
      </p:ext>
    </p:extLst>
  </p:cSld>
  <p:clrMapOvr>
    <a:masterClrMapping/>
  </p:clrMapOvr>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3"/>
          <p:cNvSpPr txBox="1">
            <a:spLocks/>
          </p:cNvSpPr>
          <p:nvPr/>
        </p:nvSpPr>
        <p:spPr>
          <a:xfrm>
            <a:off x="457200" y="116632"/>
            <a:ext cx="8229600" cy="648072"/>
          </a:xfrm>
          <a:prstGeom prst="rect">
            <a:avLst/>
          </a:prstGeom>
        </p:spPr>
        <p:style>
          <a:lnRef idx="0">
            <a:schemeClr val="accent4"/>
          </a:lnRef>
          <a:fillRef idx="3">
            <a:schemeClr val="accent4"/>
          </a:fillRef>
          <a:effectRef idx="3">
            <a:schemeClr val="accent4"/>
          </a:effectRef>
          <a:fontRef idx="minor">
            <a:schemeClr val="lt1"/>
          </a:fontRef>
        </p:style>
        <p:txBody>
          <a:bodyPr vert="horz" lIns="91440" tIns="45720" rIns="91440" bIns="45720" rtlCol="0" anchor="ctr">
            <a:noAutofit/>
          </a:bodyPr>
          <a:lstStyle>
            <a:lvl1pPr algn="l" rtl="0" eaLnBrk="0" fontAlgn="base" hangingPunct="0">
              <a:spcBef>
                <a:spcPct val="0"/>
              </a:spcBef>
              <a:spcAft>
                <a:spcPct val="0"/>
              </a:spcAft>
              <a:defRPr sz="4000" kern="1200" spc="-100">
                <a:solidFill>
                  <a:schemeClr val="lt1"/>
                </a:solidFill>
                <a:latin typeface="+mn-lt"/>
                <a:ea typeface="+mn-ea"/>
                <a:cs typeface="+mn-cs"/>
              </a:defRPr>
            </a:lvl1pPr>
            <a:lvl2pPr algn="l" rtl="0" eaLnBrk="0" fontAlgn="base" hangingPunct="0">
              <a:spcBef>
                <a:spcPct val="0"/>
              </a:spcBef>
              <a:spcAft>
                <a:spcPct val="0"/>
              </a:spcAft>
              <a:defRPr sz="4000">
                <a:solidFill>
                  <a:schemeClr val="lt1"/>
                </a:solidFill>
                <a:latin typeface="+mn-lt"/>
                <a:ea typeface="+mn-ea"/>
                <a:cs typeface="+mn-cs"/>
              </a:defRPr>
            </a:lvl2pPr>
            <a:lvl3pPr algn="l" rtl="0" eaLnBrk="0" fontAlgn="base" hangingPunct="0">
              <a:spcBef>
                <a:spcPct val="0"/>
              </a:spcBef>
              <a:spcAft>
                <a:spcPct val="0"/>
              </a:spcAft>
              <a:defRPr sz="4000">
                <a:solidFill>
                  <a:schemeClr val="lt1"/>
                </a:solidFill>
                <a:latin typeface="+mn-lt"/>
                <a:ea typeface="+mn-ea"/>
                <a:cs typeface="+mn-cs"/>
              </a:defRPr>
            </a:lvl3pPr>
            <a:lvl4pPr algn="l" rtl="0" eaLnBrk="0" fontAlgn="base" hangingPunct="0">
              <a:spcBef>
                <a:spcPct val="0"/>
              </a:spcBef>
              <a:spcAft>
                <a:spcPct val="0"/>
              </a:spcAft>
              <a:defRPr sz="4000">
                <a:solidFill>
                  <a:schemeClr val="lt1"/>
                </a:solidFill>
                <a:latin typeface="+mn-lt"/>
                <a:ea typeface="+mn-ea"/>
                <a:cs typeface="+mn-cs"/>
              </a:defRPr>
            </a:lvl4pPr>
            <a:lvl5pPr algn="l" rtl="0" eaLnBrk="0" fontAlgn="base" hangingPunct="0">
              <a:spcBef>
                <a:spcPct val="0"/>
              </a:spcBef>
              <a:spcAft>
                <a:spcPct val="0"/>
              </a:spcAft>
              <a:defRPr sz="4000">
                <a:solidFill>
                  <a:schemeClr val="lt1"/>
                </a:solidFill>
                <a:latin typeface="+mn-lt"/>
                <a:ea typeface="+mn-ea"/>
                <a:cs typeface="+mn-cs"/>
              </a:defRPr>
            </a:lvl5pPr>
            <a:lvl6pPr marL="457200" algn="l" rtl="0" fontAlgn="base">
              <a:spcBef>
                <a:spcPct val="0"/>
              </a:spcBef>
              <a:spcAft>
                <a:spcPct val="0"/>
              </a:spcAft>
              <a:defRPr sz="4000">
                <a:solidFill>
                  <a:schemeClr val="lt1"/>
                </a:solidFill>
                <a:latin typeface="+mn-lt"/>
                <a:ea typeface="+mn-ea"/>
                <a:cs typeface="+mn-cs"/>
              </a:defRPr>
            </a:lvl6pPr>
            <a:lvl7pPr marL="914400" algn="l" rtl="0" fontAlgn="base">
              <a:spcBef>
                <a:spcPct val="0"/>
              </a:spcBef>
              <a:spcAft>
                <a:spcPct val="0"/>
              </a:spcAft>
              <a:defRPr sz="4000">
                <a:solidFill>
                  <a:schemeClr val="lt1"/>
                </a:solidFill>
                <a:latin typeface="+mn-lt"/>
                <a:ea typeface="+mn-ea"/>
                <a:cs typeface="+mn-cs"/>
              </a:defRPr>
            </a:lvl7pPr>
            <a:lvl8pPr marL="1371600" algn="l" rtl="0" fontAlgn="base">
              <a:spcBef>
                <a:spcPct val="0"/>
              </a:spcBef>
              <a:spcAft>
                <a:spcPct val="0"/>
              </a:spcAft>
              <a:defRPr sz="4000">
                <a:solidFill>
                  <a:schemeClr val="lt1"/>
                </a:solidFill>
                <a:latin typeface="+mn-lt"/>
                <a:ea typeface="+mn-ea"/>
                <a:cs typeface="+mn-cs"/>
              </a:defRPr>
            </a:lvl8pPr>
            <a:lvl9pPr marL="1828800" algn="l" rtl="0" fontAlgn="base">
              <a:spcBef>
                <a:spcPct val="0"/>
              </a:spcBef>
              <a:spcAft>
                <a:spcPct val="0"/>
              </a:spcAft>
              <a:defRPr sz="4000">
                <a:solidFill>
                  <a:schemeClr val="lt1"/>
                </a:solidFill>
                <a:latin typeface="+mn-lt"/>
                <a:ea typeface="+mn-ea"/>
                <a:cs typeface="+mn-cs"/>
              </a:defRPr>
            </a:lvl9pPr>
          </a:lstStyle>
          <a:p>
            <a:r>
              <a:rPr lang="cs-CZ" sz="3200" dirty="0"/>
              <a:t>Jak </a:t>
            </a:r>
            <a:r>
              <a:rPr lang="cs-CZ" sz="3200" dirty="0" smtClean="0"/>
              <a:t>na soukromí na (nejen) Facebooku</a:t>
            </a:r>
            <a:endParaRPr lang="cs-CZ" sz="3200" dirty="0"/>
          </a:p>
        </p:txBody>
      </p:sp>
      <p:sp>
        <p:nvSpPr>
          <p:cNvPr id="13" name="TextovéPole 4"/>
          <p:cNvSpPr txBox="1"/>
          <p:nvPr/>
        </p:nvSpPr>
        <p:spPr>
          <a:xfrm>
            <a:off x="457200" y="991756"/>
            <a:ext cx="8229600" cy="3046988"/>
          </a:xfrm>
          <a:prstGeom prst="rect">
            <a:avLst/>
          </a:prstGeom>
          <a:noFill/>
          <a:ln>
            <a:noFill/>
          </a:ln>
        </p:spPr>
        <p:style>
          <a:lnRef idx="2">
            <a:schemeClr val="dk1">
              <a:shade val="50000"/>
            </a:schemeClr>
          </a:lnRef>
          <a:fillRef idx="1">
            <a:schemeClr val="dk1"/>
          </a:fillRef>
          <a:effectRef idx="0">
            <a:schemeClr val="dk1"/>
          </a:effectRef>
          <a:fontRef idx="minor">
            <a:schemeClr val="lt1"/>
          </a:fontRef>
        </p:style>
        <p:txBody>
          <a:bodyPr wrap="square">
            <a:spAutoFit/>
          </a:bodyPr>
          <a:lstStyle/>
          <a:p>
            <a:r>
              <a:rPr lang="cs-CZ" b="1" dirty="0">
                <a:solidFill>
                  <a:schemeClr val="tx1"/>
                </a:solidFill>
              </a:rPr>
              <a:t>Vypněte si ty záplavy upozornění (notifikací</a:t>
            </a:r>
            <a:r>
              <a:rPr lang="cs-CZ" b="1" dirty="0" smtClean="0">
                <a:solidFill>
                  <a:schemeClr val="tx1"/>
                </a:solidFill>
              </a:rPr>
              <a:t>)</a:t>
            </a:r>
          </a:p>
          <a:p>
            <a:endParaRPr lang="cs-CZ" b="1" dirty="0">
              <a:solidFill>
                <a:schemeClr val="tx1"/>
              </a:solidFill>
            </a:endParaRPr>
          </a:p>
          <a:p>
            <a:r>
              <a:rPr lang="cs-CZ" dirty="0">
                <a:solidFill>
                  <a:schemeClr val="tx1"/>
                </a:solidFill>
              </a:rPr>
              <a:t>Sice to ne zcela souvisí se soukromím, ale vyplatí se to – s ohledem na zachování zdravého rozumu a vyvarování se budování závislosti. Facebooku se klidně věnujte, ale ne vždy když s něčím pípne. Tady i viz </a:t>
            </a:r>
            <a:r>
              <a:rPr lang="cs-CZ" dirty="0">
                <a:solidFill>
                  <a:schemeClr val="tx1"/>
                </a:solidFill>
                <a:hlinkClick r:id="rId2"/>
              </a:rPr>
              <a:t>Kde a jak ve Facebooku nastavit upozornění?</a:t>
            </a:r>
            <a:r>
              <a:rPr lang="cs-CZ" dirty="0">
                <a:solidFill>
                  <a:schemeClr val="tx1"/>
                </a:solidFill>
              </a:rPr>
              <a:t> A najdete to v Nastavení -&gt; </a:t>
            </a:r>
            <a:r>
              <a:rPr lang="cs-CZ" dirty="0">
                <a:solidFill>
                  <a:schemeClr val="tx1"/>
                </a:solidFill>
                <a:hlinkClick r:id="rId3"/>
              </a:rPr>
              <a:t>Upozornění</a:t>
            </a:r>
            <a:endParaRPr lang="cs-CZ" dirty="0">
              <a:solidFill>
                <a:schemeClr val="tx1"/>
              </a:solidFill>
            </a:endParaRPr>
          </a:p>
        </p:txBody>
      </p:sp>
    </p:spTree>
    <p:extLst>
      <p:ext uri="{BB962C8B-B14F-4D97-AF65-F5344CB8AC3E}">
        <p14:creationId xmlns:p14="http://schemas.microsoft.com/office/powerpoint/2010/main" val="4133098815"/>
      </p:ext>
    </p:extLst>
  </p:cSld>
  <p:clrMapOvr>
    <a:masterClrMapping/>
  </p:clrMapOvr>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3"/>
          <p:cNvSpPr txBox="1">
            <a:spLocks/>
          </p:cNvSpPr>
          <p:nvPr/>
        </p:nvSpPr>
        <p:spPr>
          <a:xfrm>
            <a:off x="457200" y="116632"/>
            <a:ext cx="8229600" cy="648072"/>
          </a:xfrm>
          <a:prstGeom prst="rect">
            <a:avLst/>
          </a:prstGeom>
        </p:spPr>
        <p:style>
          <a:lnRef idx="0">
            <a:schemeClr val="accent4"/>
          </a:lnRef>
          <a:fillRef idx="3">
            <a:schemeClr val="accent4"/>
          </a:fillRef>
          <a:effectRef idx="3">
            <a:schemeClr val="accent4"/>
          </a:effectRef>
          <a:fontRef idx="minor">
            <a:schemeClr val="lt1"/>
          </a:fontRef>
        </p:style>
        <p:txBody>
          <a:bodyPr vert="horz" lIns="91440" tIns="45720" rIns="91440" bIns="45720" rtlCol="0" anchor="ctr">
            <a:noAutofit/>
          </a:bodyPr>
          <a:lstStyle>
            <a:lvl1pPr algn="l" rtl="0" eaLnBrk="0" fontAlgn="base" hangingPunct="0">
              <a:spcBef>
                <a:spcPct val="0"/>
              </a:spcBef>
              <a:spcAft>
                <a:spcPct val="0"/>
              </a:spcAft>
              <a:defRPr sz="4000" kern="1200" spc="-100">
                <a:solidFill>
                  <a:schemeClr val="lt1"/>
                </a:solidFill>
                <a:latin typeface="+mn-lt"/>
                <a:ea typeface="+mn-ea"/>
                <a:cs typeface="+mn-cs"/>
              </a:defRPr>
            </a:lvl1pPr>
            <a:lvl2pPr algn="l" rtl="0" eaLnBrk="0" fontAlgn="base" hangingPunct="0">
              <a:spcBef>
                <a:spcPct val="0"/>
              </a:spcBef>
              <a:spcAft>
                <a:spcPct val="0"/>
              </a:spcAft>
              <a:defRPr sz="4000">
                <a:solidFill>
                  <a:schemeClr val="lt1"/>
                </a:solidFill>
                <a:latin typeface="+mn-lt"/>
                <a:ea typeface="+mn-ea"/>
                <a:cs typeface="+mn-cs"/>
              </a:defRPr>
            </a:lvl2pPr>
            <a:lvl3pPr algn="l" rtl="0" eaLnBrk="0" fontAlgn="base" hangingPunct="0">
              <a:spcBef>
                <a:spcPct val="0"/>
              </a:spcBef>
              <a:spcAft>
                <a:spcPct val="0"/>
              </a:spcAft>
              <a:defRPr sz="4000">
                <a:solidFill>
                  <a:schemeClr val="lt1"/>
                </a:solidFill>
                <a:latin typeface="+mn-lt"/>
                <a:ea typeface="+mn-ea"/>
                <a:cs typeface="+mn-cs"/>
              </a:defRPr>
            </a:lvl3pPr>
            <a:lvl4pPr algn="l" rtl="0" eaLnBrk="0" fontAlgn="base" hangingPunct="0">
              <a:spcBef>
                <a:spcPct val="0"/>
              </a:spcBef>
              <a:spcAft>
                <a:spcPct val="0"/>
              </a:spcAft>
              <a:defRPr sz="4000">
                <a:solidFill>
                  <a:schemeClr val="lt1"/>
                </a:solidFill>
                <a:latin typeface="+mn-lt"/>
                <a:ea typeface="+mn-ea"/>
                <a:cs typeface="+mn-cs"/>
              </a:defRPr>
            </a:lvl4pPr>
            <a:lvl5pPr algn="l" rtl="0" eaLnBrk="0" fontAlgn="base" hangingPunct="0">
              <a:spcBef>
                <a:spcPct val="0"/>
              </a:spcBef>
              <a:spcAft>
                <a:spcPct val="0"/>
              </a:spcAft>
              <a:defRPr sz="4000">
                <a:solidFill>
                  <a:schemeClr val="lt1"/>
                </a:solidFill>
                <a:latin typeface="+mn-lt"/>
                <a:ea typeface="+mn-ea"/>
                <a:cs typeface="+mn-cs"/>
              </a:defRPr>
            </a:lvl5pPr>
            <a:lvl6pPr marL="457200" algn="l" rtl="0" fontAlgn="base">
              <a:spcBef>
                <a:spcPct val="0"/>
              </a:spcBef>
              <a:spcAft>
                <a:spcPct val="0"/>
              </a:spcAft>
              <a:defRPr sz="4000">
                <a:solidFill>
                  <a:schemeClr val="lt1"/>
                </a:solidFill>
                <a:latin typeface="+mn-lt"/>
                <a:ea typeface="+mn-ea"/>
                <a:cs typeface="+mn-cs"/>
              </a:defRPr>
            </a:lvl6pPr>
            <a:lvl7pPr marL="914400" algn="l" rtl="0" fontAlgn="base">
              <a:spcBef>
                <a:spcPct val="0"/>
              </a:spcBef>
              <a:spcAft>
                <a:spcPct val="0"/>
              </a:spcAft>
              <a:defRPr sz="4000">
                <a:solidFill>
                  <a:schemeClr val="lt1"/>
                </a:solidFill>
                <a:latin typeface="+mn-lt"/>
                <a:ea typeface="+mn-ea"/>
                <a:cs typeface="+mn-cs"/>
              </a:defRPr>
            </a:lvl7pPr>
            <a:lvl8pPr marL="1371600" algn="l" rtl="0" fontAlgn="base">
              <a:spcBef>
                <a:spcPct val="0"/>
              </a:spcBef>
              <a:spcAft>
                <a:spcPct val="0"/>
              </a:spcAft>
              <a:defRPr sz="4000">
                <a:solidFill>
                  <a:schemeClr val="lt1"/>
                </a:solidFill>
                <a:latin typeface="+mn-lt"/>
                <a:ea typeface="+mn-ea"/>
                <a:cs typeface="+mn-cs"/>
              </a:defRPr>
            </a:lvl8pPr>
            <a:lvl9pPr marL="1828800" algn="l" rtl="0" fontAlgn="base">
              <a:spcBef>
                <a:spcPct val="0"/>
              </a:spcBef>
              <a:spcAft>
                <a:spcPct val="0"/>
              </a:spcAft>
              <a:defRPr sz="4000">
                <a:solidFill>
                  <a:schemeClr val="lt1"/>
                </a:solidFill>
                <a:latin typeface="+mn-lt"/>
                <a:ea typeface="+mn-ea"/>
                <a:cs typeface="+mn-cs"/>
              </a:defRPr>
            </a:lvl9pPr>
          </a:lstStyle>
          <a:p>
            <a:r>
              <a:rPr lang="cs-CZ" sz="3200" dirty="0"/>
              <a:t>Jak </a:t>
            </a:r>
            <a:r>
              <a:rPr lang="cs-CZ" sz="3200" dirty="0" smtClean="0"/>
              <a:t>na soukromí na (nejen) Facebooku</a:t>
            </a:r>
            <a:endParaRPr lang="cs-CZ" sz="3200" dirty="0"/>
          </a:p>
        </p:txBody>
      </p:sp>
      <p:sp>
        <p:nvSpPr>
          <p:cNvPr id="13" name="TextovéPole 4"/>
          <p:cNvSpPr txBox="1"/>
          <p:nvPr/>
        </p:nvSpPr>
        <p:spPr>
          <a:xfrm>
            <a:off x="457200" y="991756"/>
            <a:ext cx="8229600" cy="1938992"/>
          </a:xfrm>
          <a:prstGeom prst="rect">
            <a:avLst/>
          </a:prstGeom>
          <a:noFill/>
          <a:ln>
            <a:noFill/>
          </a:ln>
        </p:spPr>
        <p:style>
          <a:lnRef idx="2">
            <a:schemeClr val="dk1">
              <a:shade val="50000"/>
            </a:schemeClr>
          </a:lnRef>
          <a:fillRef idx="1">
            <a:schemeClr val="dk1"/>
          </a:fillRef>
          <a:effectRef idx="0">
            <a:schemeClr val="dk1"/>
          </a:effectRef>
          <a:fontRef idx="minor">
            <a:schemeClr val="lt1"/>
          </a:fontRef>
        </p:style>
        <p:txBody>
          <a:bodyPr wrap="square">
            <a:spAutoFit/>
          </a:bodyPr>
          <a:lstStyle/>
          <a:p>
            <a:r>
              <a:rPr lang="cs-CZ" b="1" dirty="0">
                <a:solidFill>
                  <a:schemeClr val="tx1"/>
                </a:solidFill>
              </a:rPr>
              <a:t>Platební karty a </a:t>
            </a:r>
            <a:r>
              <a:rPr lang="cs-CZ" b="1" dirty="0" smtClean="0">
                <a:solidFill>
                  <a:schemeClr val="tx1"/>
                </a:solidFill>
              </a:rPr>
              <a:t>informace</a:t>
            </a:r>
          </a:p>
          <a:p>
            <a:endParaRPr lang="cs-CZ" b="1" dirty="0">
              <a:solidFill>
                <a:schemeClr val="tx1"/>
              </a:solidFill>
            </a:endParaRPr>
          </a:p>
          <a:p>
            <a:r>
              <a:rPr lang="cs-CZ" dirty="0">
                <a:solidFill>
                  <a:schemeClr val="tx1"/>
                </a:solidFill>
              </a:rPr>
              <a:t>Vyvarujte se poskytnutí platebních informací Facebooku nebo čemukoliv na Facebooku – náhradní vhodnější řešení je oklikou přes </a:t>
            </a:r>
            <a:r>
              <a:rPr lang="cs-CZ" dirty="0" err="1">
                <a:solidFill>
                  <a:schemeClr val="tx1"/>
                </a:solidFill>
              </a:rPr>
              <a:t>PayPal</a:t>
            </a:r>
            <a:r>
              <a:rPr lang="cs-CZ" dirty="0">
                <a:solidFill>
                  <a:schemeClr val="tx1"/>
                </a:solidFill>
              </a:rPr>
              <a:t>. A k nalezení v Nastavení -&gt; </a:t>
            </a:r>
            <a:r>
              <a:rPr lang="cs-CZ" dirty="0">
                <a:solidFill>
                  <a:schemeClr val="tx1"/>
                </a:solidFill>
                <a:hlinkClick r:id="rId2"/>
              </a:rPr>
              <a:t>Platby</a:t>
            </a:r>
            <a:r>
              <a:rPr lang="cs-CZ" dirty="0">
                <a:solidFill>
                  <a:schemeClr val="tx1"/>
                </a:solidFill>
              </a:rPr>
              <a:t>.</a:t>
            </a:r>
          </a:p>
        </p:txBody>
      </p:sp>
    </p:spTree>
    <p:extLst>
      <p:ext uri="{BB962C8B-B14F-4D97-AF65-F5344CB8AC3E}">
        <p14:creationId xmlns:p14="http://schemas.microsoft.com/office/powerpoint/2010/main" val="3228866307"/>
      </p:ext>
    </p:extLst>
  </p:cSld>
  <p:clrMapOvr>
    <a:masterClrMapping/>
  </p:clrMapOvr>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3"/>
          <p:cNvSpPr txBox="1">
            <a:spLocks/>
          </p:cNvSpPr>
          <p:nvPr/>
        </p:nvSpPr>
        <p:spPr>
          <a:xfrm>
            <a:off x="457200" y="116632"/>
            <a:ext cx="8229600" cy="648072"/>
          </a:xfrm>
          <a:prstGeom prst="rect">
            <a:avLst/>
          </a:prstGeom>
        </p:spPr>
        <p:style>
          <a:lnRef idx="0">
            <a:schemeClr val="accent4"/>
          </a:lnRef>
          <a:fillRef idx="3">
            <a:schemeClr val="accent4"/>
          </a:fillRef>
          <a:effectRef idx="3">
            <a:schemeClr val="accent4"/>
          </a:effectRef>
          <a:fontRef idx="minor">
            <a:schemeClr val="lt1"/>
          </a:fontRef>
        </p:style>
        <p:txBody>
          <a:bodyPr vert="horz" lIns="91440" tIns="45720" rIns="91440" bIns="45720" rtlCol="0" anchor="ctr">
            <a:noAutofit/>
          </a:bodyPr>
          <a:lstStyle>
            <a:lvl1pPr algn="l" rtl="0" eaLnBrk="0" fontAlgn="base" hangingPunct="0">
              <a:spcBef>
                <a:spcPct val="0"/>
              </a:spcBef>
              <a:spcAft>
                <a:spcPct val="0"/>
              </a:spcAft>
              <a:defRPr sz="4000" kern="1200" spc="-100">
                <a:solidFill>
                  <a:schemeClr val="lt1"/>
                </a:solidFill>
                <a:latin typeface="+mn-lt"/>
                <a:ea typeface="+mn-ea"/>
                <a:cs typeface="+mn-cs"/>
              </a:defRPr>
            </a:lvl1pPr>
            <a:lvl2pPr algn="l" rtl="0" eaLnBrk="0" fontAlgn="base" hangingPunct="0">
              <a:spcBef>
                <a:spcPct val="0"/>
              </a:spcBef>
              <a:spcAft>
                <a:spcPct val="0"/>
              </a:spcAft>
              <a:defRPr sz="4000">
                <a:solidFill>
                  <a:schemeClr val="lt1"/>
                </a:solidFill>
                <a:latin typeface="+mn-lt"/>
                <a:ea typeface="+mn-ea"/>
                <a:cs typeface="+mn-cs"/>
              </a:defRPr>
            </a:lvl2pPr>
            <a:lvl3pPr algn="l" rtl="0" eaLnBrk="0" fontAlgn="base" hangingPunct="0">
              <a:spcBef>
                <a:spcPct val="0"/>
              </a:spcBef>
              <a:spcAft>
                <a:spcPct val="0"/>
              </a:spcAft>
              <a:defRPr sz="4000">
                <a:solidFill>
                  <a:schemeClr val="lt1"/>
                </a:solidFill>
                <a:latin typeface="+mn-lt"/>
                <a:ea typeface="+mn-ea"/>
                <a:cs typeface="+mn-cs"/>
              </a:defRPr>
            </a:lvl3pPr>
            <a:lvl4pPr algn="l" rtl="0" eaLnBrk="0" fontAlgn="base" hangingPunct="0">
              <a:spcBef>
                <a:spcPct val="0"/>
              </a:spcBef>
              <a:spcAft>
                <a:spcPct val="0"/>
              </a:spcAft>
              <a:defRPr sz="4000">
                <a:solidFill>
                  <a:schemeClr val="lt1"/>
                </a:solidFill>
                <a:latin typeface="+mn-lt"/>
                <a:ea typeface="+mn-ea"/>
                <a:cs typeface="+mn-cs"/>
              </a:defRPr>
            </a:lvl4pPr>
            <a:lvl5pPr algn="l" rtl="0" eaLnBrk="0" fontAlgn="base" hangingPunct="0">
              <a:spcBef>
                <a:spcPct val="0"/>
              </a:spcBef>
              <a:spcAft>
                <a:spcPct val="0"/>
              </a:spcAft>
              <a:defRPr sz="4000">
                <a:solidFill>
                  <a:schemeClr val="lt1"/>
                </a:solidFill>
                <a:latin typeface="+mn-lt"/>
                <a:ea typeface="+mn-ea"/>
                <a:cs typeface="+mn-cs"/>
              </a:defRPr>
            </a:lvl5pPr>
            <a:lvl6pPr marL="457200" algn="l" rtl="0" fontAlgn="base">
              <a:spcBef>
                <a:spcPct val="0"/>
              </a:spcBef>
              <a:spcAft>
                <a:spcPct val="0"/>
              </a:spcAft>
              <a:defRPr sz="4000">
                <a:solidFill>
                  <a:schemeClr val="lt1"/>
                </a:solidFill>
                <a:latin typeface="+mn-lt"/>
                <a:ea typeface="+mn-ea"/>
                <a:cs typeface="+mn-cs"/>
              </a:defRPr>
            </a:lvl6pPr>
            <a:lvl7pPr marL="914400" algn="l" rtl="0" fontAlgn="base">
              <a:spcBef>
                <a:spcPct val="0"/>
              </a:spcBef>
              <a:spcAft>
                <a:spcPct val="0"/>
              </a:spcAft>
              <a:defRPr sz="4000">
                <a:solidFill>
                  <a:schemeClr val="lt1"/>
                </a:solidFill>
                <a:latin typeface="+mn-lt"/>
                <a:ea typeface="+mn-ea"/>
                <a:cs typeface="+mn-cs"/>
              </a:defRPr>
            </a:lvl7pPr>
            <a:lvl8pPr marL="1371600" algn="l" rtl="0" fontAlgn="base">
              <a:spcBef>
                <a:spcPct val="0"/>
              </a:spcBef>
              <a:spcAft>
                <a:spcPct val="0"/>
              </a:spcAft>
              <a:defRPr sz="4000">
                <a:solidFill>
                  <a:schemeClr val="lt1"/>
                </a:solidFill>
                <a:latin typeface="+mn-lt"/>
                <a:ea typeface="+mn-ea"/>
                <a:cs typeface="+mn-cs"/>
              </a:defRPr>
            </a:lvl8pPr>
            <a:lvl9pPr marL="1828800" algn="l" rtl="0" fontAlgn="base">
              <a:spcBef>
                <a:spcPct val="0"/>
              </a:spcBef>
              <a:spcAft>
                <a:spcPct val="0"/>
              </a:spcAft>
              <a:defRPr sz="4000">
                <a:solidFill>
                  <a:schemeClr val="lt1"/>
                </a:solidFill>
                <a:latin typeface="+mn-lt"/>
                <a:ea typeface="+mn-ea"/>
                <a:cs typeface="+mn-cs"/>
              </a:defRPr>
            </a:lvl9pPr>
          </a:lstStyle>
          <a:p>
            <a:r>
              <a:rPr lang="cs-CZ" sz="3200" dirty="0"/>
              <a:t>Jak </a:t>
            </a:r>
            <a:r>
              <a:rPr lang="cs-CZ" sz="3200" dirty="0" smtClean="0"/>
              <a:t>na soukromí na (nejen) Facebooku</a:t>
            </a:r>
            <a:endParaRPr lang="cs-CZ" sz="3200" dirty="0"/>
          </a:p>
        </p:txBody>
      </p:sp>
      <p:sp>
        <p:nvSpPr>
          <p:cNvPr id="13" name="TextovéPole 4"/>
          <p:cNvSpPr txBox="1"/>
          <p:nvPr/>
        </p:nvSpPr>
        <p:spPr>
          <a:xfrm>
            <a:off x="457200" y="991756"/>
            <a:ext cx="8229600" cy="3046988"/>
          </a:xfrm>
          <a:prstGeom prst="rect">
            <a:avLst/>
          </a:prstGeom>
          <a:noFill/>
          <a:ln>
            <a:noFill/>
          </a:ln>
        </p:spPr>
        <p:style>
          <a:lnRef idx="2">
            <a:schemeClr val="dk1">
              <a:shade val="50000"/>
            </a:schemeClr>
          </a:lnRef>
          <a:fillRef idx="1">
            <a:schemeClr val="dk1"/>
          </a:fillRef>
          <a:effectRef idx="0">
            <a:schemeClr val="dk1"/>
          </a:effectRef>
          <a:fontRef idx="minor">
            <a:schemeClr val="lt1"/>
          </a:fontRef>
        </p:style>
        <p:txBody>
          <a:bodyPr wrap="square">
            <a:spAutoFit/>
          </a:bodyPr>
          <a:lstStyle/>
          <a:p>
            <a:r>
              <a:rPr lang="cs-CZ" b="1" dirty="0">
                <a:solidFill>
                  <a:schemeClr val="tx1"/>
                </a:solidFill>
              </a:rPr>
              <a:t>Nepropojujte Facebook s dalšími </a:t>
            </a:r>
            <a:r>
              <a:rPr lang="cs-CZ" b="1" dirty="0" smtClean="0">
                <a:solidFill>
                  <a:schemeClr val="tx1"/>
                </a:solidFill>
              </a:rPr>
              <a:t>aplikacemi</a:t>
            </a:r>
          </a:p>
          <a:p>
            <a:endParaRPr lang="cs-CZ" b="1" dirty="0">
              <a:solidFill>
                <a:schemeClr val="tx1"/>
              </a:solidFill>
            </a:endParaRPr>
          </a:p>
          <a:p>
            <a:r>
              <a:rPr lang="cs-CZ" dirty="0">
                <a:solidFill>
                  <a:schemeClr val="tx1"/>
                </a:solidFill>
              </a:rPr>
              <a:t>Pokud nemusíte, nepropojujte Facebook a Twitter ani Facebook a jakékoliv další aplikace. Rizikové je to sice minimálně, ale dáváte tím Facebooku další informace o vás. V tomto bodě není řeč o </a:t>
            </a:r>
            <a:r>
              <a:rPr lang="cs-CZ" b="1" dirty="0">
                <a:solidFill>
                  <a:schemeClr val="tx1"/>
                </a:solidFill>
              </a:rPr>
              <a:t>aplikacích</a:t>
            </a:r>
            <a:r>
              <a:rPr lang="cs-CZ" dirty="0">
                <a:solidFill>
                  <a:schemeClr val="tx1"/>
                </a:solidFill>
              </a:rPr>
              <a:t> co získávají přístup k vašemu účtu (byť takto je získají také). O těch je řeč v bodě 15</a:t>
            </a:r>
          </a:p>
        </p:txBody>
      </p:sp>
    </p:spTree>
    <p:extLst>
      <p:ext uri="{BB962C8B-B14F-4D97-AF65-F5344CB8AC3E}">
        <p14:creationId xmlns:p14="http://schemas.microsoft.com/office/powerpoint/2010/main" val="592959157"/>
      </p:ext>
    </p:extLst>
  </p:cSld>
  <p:clrMapOvr>
    <a:masterClrMapping/>
  </p:clrMapOvr>
  <p:timing>
    <p:tnLst>
      <p:par>
        <p:cT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3"/>
          <p:cNvSpPr txBox="1">
            <a:spLocks/>
          </p:cNvSpPr>
          <p:nvPr/>
        </p:nvSpPr>
        <p:spPr>
          <a:xfrm>
            <a:off x="457200" y="116632"/>
            <a:ext cx="8229600" cy="648072"/>
          </a:xfrm>
          <a:prstGeom prst="rect">
            <a:avLst/>
          </a:prstGeom>
        </p:spPr>
        <p:style>
          <a:lnRef idx="0">
            <a:schemeClr val="accent4"/>
          </a:lnRef>
          <a:fillRef idx="3">
            <a:schemeClr val="accent4"/>
          </a:fillRef>
          <a:effectRef idx="3">
            <a:schemeClr val="accent4"/>
          </a:effectRef>
          <a:fontRef idx="minor">
            <a:schemeClr val="lt1"/>
          </a:fontRef>
        </p:style>
        <p:txBody>
          <a:bodyPr vert="horz" lIns="91440" tIns="45720" rIns="91440" bIns="45720" rtlCol="0" anchor="ctr">
            <a:noAutofit/>
          </a:bodyPr>
          <a:lstStyle>
            <a:lvl1pPr algn="l" rtl="0" eaLnBrk="0" fontAlgn="base" hangingPunct="0">
              <a:spcBef>
                <a:spcPct val="0"/>
              </a:spcBef>
              <a:spcAft>
                <a:spcPct val="0"/>
              </a:spcAft>
              <a:defRPr sz="4000" kern="1200" spc="-100">
                <a:solidFill>
                  <a:schemeClr val="lt1"/>
                </a:solidFill>
                <a:latin typeface="+mn-lt"/>
                <a:ea typeface="+mn-ea"/>
                <a:cs typeface="+mn-cs"/>
              </a:defRPr>
            </a:lvl1pPr>
            <a:lvl2pPr algn="l" rtl="0" eaLnBrk="0" fontAlgn="base" hangingPunct="0">
              <a:spcBef>
                <a:spcPct val="0"/>
              </a:spcBef>
              <a:spcAft>
                <a:spcPct val="0"/>
              </a:spcAft>
              <a:defRPr sz="4000">
                <a:solidFill>
                  <a:schemeClr val="lt1"/>
                </a:solidFill>
                <a:latin typeface="+mn-lt"/>
                <a:ea typeface="+mn-ea"/>
                <a:cs typeface="+mn-cs"/>
              </a:defRPr>
            </a:lvl2pPr>
            <a:lvl3pPr algn="l" rtl="0" eaLnBrk="0" fontAlgn="base" hangingPunct="0">
              <a:spcBef>
                <a:spcPct val="0"/>
              </a:spcBef>
              <a:spcAft>
                <a:spcPct val="0"/>
              </a:spcAft>
              <a:defRPr sz="4000">
                <a:solidFill>
                  <a:schemeClr val="lt1"/>
                </a:solidFill>
                <a:latin typeface="+mn-lt"/>
                <a:ea typeface="+mn-ea"/>
                <a:cs typeface="+mn-cs"/>
              </a:defRPr>
            </a:lvl3pPr>
            <a:lvl4pPr algn="l" rtl="0" eaLnBrk="0" fontAlgn="base" hangingPunct="0">
              <a:spcBef>
                <a:spcPct val="0"/>
              </a:spcBef>
              <a:spcAft>
                <a:spcPct val="0"/>
              </a:spcAft>
              <a:defRPr sz="4000">
                <a:solidFill>
                  <a:schemeClr val="lt1"/>
                </a:solidFill>
                <a:latin typeface="+mn-lt"/>
                <a:ea typeface="+mn-ea"/>
                <a:cs typeface="+mn-cs"/>
              </a:defRPr>
            </a:lvl4pPr>
            <a:lvl5pPr algn="l" rtl="0" eaLnBrk="0" fontAlgn="base" hangingPunct="0">
              <a:spcBef>
                <a:spcPct val="0"/>
              </a:spcBef>
              <a:spcAft>
                <a:spcPct val="0"/>
              </a:spcAft>
              <a:defRPr sz="4000">
                <a:solidFill>
                  <a:schemeClr val="lt1"/>
                </a:solidFill>
                <a:latin typeface="+mn-lt"/>
                <a:ea typeface="+mn-ea"/>
                <a:cs typeface="+mn-cs"/>
              </a:defRPr>
            </a:lvl5pPr>
            <a:lvl6pPr marL="457200" algn="l" rtl="0" fontAlgn="base">
              <a:spcBef>
                <a:spcPct val="0"/>
              </a:spcBef>
              <a:spcAft>
                <a:spcPct val="0"/>
              </a:spcAft>
              <a:defRPr sz="4000">
                <a:solidFill>
                  <a:schemeClr val="lt1"/>
                </a:solidFill>
                <a:latin typeface="+mn-lt"/>
                <a:ea typeface="+mn-ea"/>
                <a:cs typeface="+mn-cs"/>
              </a:defRPr>
            </a:lvl6pPr>
            <a:lvl7pPr marL="914400" algn="l" rtl="0" fontAlgn="base">
              <a:spcBef>
                <a:spcPct val="0"/>
              </a:spcBef>
              <a:spcAft>
                <a:spcPct val="0"/>
              </a:spcAft>
              <a:defRPr sz="4000">
                <a:solidFill>
                  <a:schemeClr val="lt1"/>
                </a:solidFill>
                <a:latin typeface="+mn-lt"/>
                <a:ea typeface="+mn-ea"/>
                <a:cs typeface="+mn-cs"/>
              </a:defRPr>
            </a:lvl7pPr>
            <a:lvl8pPr marL="1371600" algn="l" rtl="0" fontAlgn="base">
              <a:spcBef>
                <a:spcPct val="0"/>
              </a:spcBef>
              <a:spcAft>
                <a:spcPct val="0"/>
              </a:spcAft>
              <a:defRPr sz="4000">
                <a:solidFill>
                  <a:schemeClr val="lt1"/>
                </a:solidFill>
                <a:latin typeface="+mn-lt"/>
                <a:ea typeface="+mn-ea"/>
                <a:cs typeface="+mn-cs"/>
              </a:defRPr>
            </a:lvl8pPr>
            <a:lvl9pPr marL="1828800" algn="l" rtl="0" fontAlgn="base">
              <a:spcBef>
                <a:spcPct val="0"/>
              </a:spcBef>
              <a:spcAft>
                <a:spcPct val="0"/>
              </a:spcAft>
              <a:defRPr sz="4000">
                <a:solidFill>
                  <a:schemeClr val="lt1"/>
                </a:solidFill>
                <a:latin typeface="+mn-lt"/>
                <a:ea typeface="+mn-ea"/>
                <a:cs typeface="+mn-cs"/>
              </a:defRPr>
            </a:lvl9pPr>
          </a:lstStyle>
          <a:p>
            <a:r>
              <a:rPr lang="cs-CZ" sz="3200" dirty="0"/>
              <a:t>Jak </a:t>
            </a:r>
            <a:r>
              <a:rPr lang="cs-CZ" sz="3200" dirty="0" smtClean="0"/>
              <a:t>na soukromí na (nejen) Facebooku</a:t>
            </a:r>
            <a:endParaRPr lang="cs-CZ" sz="3200" dirty="0"/>
          </a:p>
        </p:txBody>
      </p:sp>
      <p:sp>
        <p:nvSpPr>
          <p:cNvPr id="13" name="TextovéPole 4"/>
          <p:cNvSpPr txBox="1"/>
          <p:nvPr/>
        </p:nvSpPr>
        <p:spPr>
          <a:xfrm>
            <a:off x="457200" y="991756"/>
            <a:ext cx="8229600" cy="4893647"/>
          </a:xfrm>
          <a:prstGeom prst="rect">
            <a:avLst/>
          </a:prstGeom>
          <a:noFill/>
          <a:ln>
            <a:noFill/>
          </a:ln>
        </p:spPr>
        <p:style>
          <a:lnRef idx="2">
            <a:schemeClr val="dk1">
              <a:shade val="50000"/>
            </a:schemeClr>
          </a:lnRef>
          <a:fillRef idx="1">
            <a:schemeClr val="dk1"/>
          </a:fillRef>
          <a:effectRef idx="0">
            <a:schemeClr val="dk1"/>
          </a:effectRef>
          <a:fontRef idx="minor">
            <a:schemeClr val="lt1"/>
          </a:fontRef>
        </p:style>
        <p:txBody>
          <a:bodyPr wrap="square">
            <a:spAutoFit/>
          </a:bodyPr>
          <a:lstStyle/>
          <a:p>
            <a:r>
              <a:rPr lang="cs-CZ" b="1" dirty="0">
                <a:solidFill>
                  <a:schemeClr val="tx1"/>
                </a:solidFill>
              </a:rPr>
              <a:t>Nepoužívejte Facebook pro přihlašování k dalším </a:t>
            </a:r>
            <a:r>
              <a:rPr lang="cs-CZ" b="1" dirty="0" smtClean="0">
                <a:solidFill>
                  <a:schemeClr val="tx1"/>
                </a:solidFill>
              </a:rPr>
              <a:t>službám</a:t>
            </a:r>
          </a:p>
          <a:p>
            <a:endParaRPr lang="cs-CZ" b="1" dirty="0">
              <a:solidFill>
                <a:schemeClr val="tx1"/>
              </a:solidFill>
            </a:endParaRPr>
          </a:p>
          <a:p>
            <a:r>
              <a:rPr lang="cs-CZ" dirty="0">
                <a:solidFill>
                  <a:schemeClr val="tx1"/>
                </a:solidFill>
              </a:rPr>
              <a:t>Další služby na Internetu i v mobilním telefonu vždy používejte se </a:t>
            </a:r>
            <a:r>
              <a:rPr lang="cs-CZ" b="1" dirty="0">
                <a:solidFill>
                  <a:schemeClr val="tx1"/>
                </a:solidFill>
              </a:rPr>
              <a:t>samostatnými přihlašovacími údaji</a:t>
            </a:r>
            <a:r>
              <a:rPr lang="cs-CZ" dirty="0">
                <a:solidFill>
                  <a:schemeClr val="tx1"/>
                </a:solidFill>
              </a:rPr>
              <a:t> a </a:t>
            </a:r>
            <a:r>
              <a:rPr lang="cs-CZ" b="1" dirty="0">
                <a:solidFill>
                  <a:schemeClr val="tx1"/>
                </a:solidFill>
              </a:rPr>
              <a:t>ochranou</a:t>
            </a:r>
            <a:r>
              <a:rPr lang="cs-CZ" dirty="0">
                <a:solidFill>
                  <a:schemeClr val="tx1"/>
                </a:solidFill>
              </a:rPr>
              <a:t> </a:t>
            </a:r>
            <a:r>
              <a:rPr lang="cs-CZ" dirty="0" err="1">
                <a:solidFill>
                  <a:schemeClr val="tx1"/>
                </a:solidFill>
              </a:rPr>
              <a:t>dvoufaktorem</a:t>
            </a:r>
            <a:r>
              <a:rPr lang="cs-CZ" dirty="0">
                <a:solidFill>
                  <a:schemeClr val="tx1"/>
                </a:solidFill>
              </a:rPr>
              <a:t> tam, kde je to potřeba. V žádném případě nepoužívejte Facebook (ale ani jiné sociální sítě) pro vytvoření účtu a přihlašování. Pokud jste to už udělali v minulosti, tak se v dané službě podívejte, jak je možné vytvořit si klasické přihlašovací údaje a udělejte to. </a:t>
            </a:r>
            <a:endParaRPr lang="cs-CZ" dirty="0" smtClean="0">
              <a:solidFill>
                <a:schemeClr val="tx1"/>
              </a:solidFill>
            </a:endParaRPr>
          </a:p>
          <a:p>
            <a:r>
              <a:rPr lang="cs-CZ" dirty="0" smtClean="0">
                <a:solidFill>
                  <a:schemeClr val="tx1"/>
                </a:solidFill>
              </a:rPr>
              <a:t>Řeč </a:t>
            </a:r>
            <a:r>
              <a:rPr lang="cs-CZ" dirty="0">
                <a:solidFill>
                  <a:schemeClr val="tx1"/>
                </a:solidFill>
              </a:rPr>
              <a:t>je o tom i v </a:t>
            </a:r>
            <a:r>
              <a:rPr lang="cs-CZ" dirty="0">
                <a:solidFill>
                  <a:schemeClr val="tx1"/>
                </a:solidFill>
                <a:hlinkClick r:id="rId2"/>
              </a:rPr>
              <a:t>Sociální přihlašování? K čemu je to dobré. A na co si dát pozor. Tentokrát i pro tvůrce webů</a:t>
            </a:r>
            <a:endParaRPr lang="cs-CZ" dirty="0">
              <a:solidFill>
                <a:schemeClr val="tx1"/>
              </a:solidFill>
            </a:endParaRPr>
          </a:p>
        </p:txBody>
      </p:sp>
    </p:spTree>
    <p:extLst>
      <p:ext uri="{BB962C8B-B14F-4D97-AF65-F5344CB8AC3E}">
        <p14:creationId xmlns:p14="http://schemas.microsoft.com/office/powerpoint/2010/main" val="3126369671"/>
      </p:ext>
    </p:extLst>
  </p:cSld>
  <p:clrMapOvr>
    <a:masterClrMapping/>
  </p:clrMapOvr>
  <p:timing>
    <p:tnLst>
      <p:par>
        <p:cT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3"/>
          <p:cNvSpPr txBox="1">
            <a:spLocks/>
          </p:cNvSpPr>
          <p:nvPr/>
        </p:nvSpPr>
        <p:spPr>
          <a:xfrm>
            <a:off x="457200" y="116632"/>
            <a:ext cx="8229600" cy="648072"/>
          </a:xfrm>
          <a:prstGeom prst="rect">
            <a:avLst/>
          </a:prstGeom>
        </p:spPr>
        <p:style>
          <a:lnRef idx="0">
            <a:schemeClr val="accent4"/>
          </a:lnRef>
          <a:fillRef idx="3">
            <a:schemeClr val="accent4"/>
          </a:fillRef>
          <a:effectRef idx="3">
            <a:schemeClr val="accent4"/>
          </a:effectRef>
          <a:fontRef idx="minor">
            <a:schemeClr val="lt1"/>
          </a:fontRef>
        </p:style>
        <p:txBody>
          <a:bodyPr vert="horz" lIns="91440" tIns="45720" rIns="91440" bIns="45720" rtlCol="0" anchor="ctr">
            <a:noAutofit/>
          </a:bodyPr>
          <a:lstStyle>
            <a:lvl1pPr algn="l" rtl="0" eaLnBrk="0" fontAlgn="base" hangingPunct="0">
              <a:spcBef>
                <a:spcPct val="0"/>
              </a:spcBef>
              <a:spcAft>
                <a:spcPct val="0"/>
              </a:spcAft>
              <a:defRPr sz="4000" kern="1200" spc="-100">
                <a:solidFill>
                  <a:schemeClr val="lt1"/>
                </a:solidFill>
                <a:latin typeface="+mn-lt"/>
                <a:ea typeface="+mn-ea"/>
                <a:cs typeface="+mn-cs"/>
              </a:defRPr>
            </a:lvl1pPr>
            <a:lvl2pPr algn="l" rtl="0" eaLnBrk="0" fontAlgn="base" hangingPunct="0">
              <a:spcBef>
                <a:spcPct val="0"/>
              </a:spcBef>
              <a:spcAft>
                <a:spcPct val="0"/>
              </a:spcAft>
              <a:defRPr sz="4000">
                <a:solidFill>
                  <a:schemeClr val="lt1"/>
                </a:solidFill>
                <a:latin typeface="+mn-lt"/>
                <a:ea typeface="+mn-ea"/>
                <a:cs typeface="+mn-cs"/>
              </a:defRPr>
            </a:lvl2pPr>
            <a:lvl3pPr algn="l" rtl="0" eaLnBrk="0" fontAlgn="base" hangingPunct="0">
              <a:spcBef>
                <a:spcPct val="0"/>
              </a:spcBef>
              <a:spcAft>
                <a:spcPct val="0"/>
              </a:spcAft>
              <a:defRPr sz="4000">
                <a:solidFill>
                  <a:schemeClr val="lt1"/>
                </a:solidFill>
                <a:latin typeface="+mn-lt"/>
                <a:ea typeface="+mn-ea"/>
                <a:cs typeface="+mn-cs"/>
              </a:defRPr>
            </a:lvl3pPr>
            <a:lvl4pPr algn="l" rtl="0" eaLnBrk="0" fontAlgn="base" hangingPunct="0">
              <a:spcBef>
                <a:spcPct val="0"/>
              </a:spcBef>
              <a:spcAft>
                <a:spcPct val="0"/>
              </a:spcAft>
              <a:defRPr sz="4000">
                <a:solidFill>
                  <a:schemeClr val="lt1"/>
                </a:solidFill>
                <a:latin typeface="+mn-lt"/>
                <a:ea typeface="+mn-ea"/>
                <a:cs typeface="+mn-cs"/>
              </a:defRPr>
            </a:lvl4pPr>
            <a:lvl5pPr algn="l" rtl="0" eaLnBrk="0" fontAlgn="base" hangingPunct="0">
              <a:spcBef>
                <a:spcPct val="0"/>
              </a:spcBef>
              <a:spcAft>
                <a:spcPct val="0"/>
              </a:spcAft>
              <a:defRPr sz="4000">
                <a:solidFill>
                  <a:schemeClr val="lt1"/>
                </a:solidFill>
                <a:latin typeface="+mn-lt"/>
                <a:ea typeface="+mn-ea"/>
                <a:cs typeface="+mn-cs"/>
              </a:defRPr>
            </a:lvl5pPr>
            <a:lvl6pPr marL="457200" algn="l" rtl="0" fontAlgn="base">
              <a:spcBef>
                <a:spcPct val="0"/>
              </a:spcBef>
              <a:spcAft>
                <a:spcPct val="0"/>
              </a:spcAft>
              <a:defRPr sz="4000">
                <a:solidFill>
                  <a:schemeClr val="lt1"/>
                </a:solidFill>
                <a:latin typeface="+mn-lt"/>
                <a:ea typeface="+mn-ea"/>
                <a:cs typeface="+mn-cs"/>
              </a:defRPr>
            </a:lvl6pPr>
            <a:lvl7pPr marL="914400" algn="l" rtl="0" fontAlgn="base">
              <a:spcBef>
                <a:spcPct val="0"/>
              </a:spcBef>
              <a:spcAft>
                <a:spcPct val="0"/>
              </a:spcAft>
              <a:defRPr sz="4000">
                <a:solidFill>
                  <a:schemeClr val="lt1"/>
                </a:solidFill>
                <a:latin typeface="+mn-lt"/>
                <a:ea typeface="+mn-ea"/>
                <a:cs typeface="+mn-cs"/>
              </a:defRPr>
            </a:lvl7pPr>
            <a:lvl8pPr marL="1371600" algn="l" rtl="0" fontAlgn="base">
              <a:spcBef>
                <a:spcPct val="0"/>
              </a:spcBef>
              <a:spcAft>
                <a:spcPct val="0"/>
              </a:spcAft>
              <a:defRPr sz="4000">
                <a:solidFill>
                  <a:schemeClr val="lt1"/>
                </a:solidFill>
                <a:latin typeface="+mn-lt"/>
                <a:ea typeface="+mn-ea"/>
                <a:cs typeface="+mn-cs"/>
              </a:defRPr>
            </a:lvl8pPr>
            <a:lvl9pPr marL="1828800" algn="l" rtl="0" fontAlgn="base">
              <a:spcBef>
                <a:spcPct val="0"/>
              </a:spcBef>
              <a:spcAft>
                <a:spcPct val="0"/>
              </a:spcAft>
              <a:defRPr sz="4000">
                <a:solidFill>
                  <a:schemeClr val="lt1"/>
                </a:solidFill>
                <a:latin typeface="+mn-lt"/>
                <a:ea typeface="+mn-ea"/>
                <a:cs typeface="+mn-cs"/>
              </a:defRPr>
            </a:lvl9pPr>
          </a:lstStyle>
          <a:p>
            <a:r>
              <a:rPr lang="cs-CZ" sz="3200" dirty="0"/>
              <a:t>Jak </a:t>
            </a:r>
            <a:r>
              <a:rPr lang="cs-CZ" sz="3200" dirty="0" smtClean="0"/>
              <a:t>na soukromí na (nejen) Facebooku</a:t>
            </a:r>
            <a:endParaRPr lang="cs-CZ" sz="3200" dirty="0"/>
          </a:p>
        </p:txBody>
      </p:sp>
      <p:sp>
        <p:nvSpPr>
          <p:cNvPr id="13" name="TextovéPole 4"/>
          <p:cNvSpPr txBox="1"/>
          <p:nvPr/>
        </p:nvSpPr>
        <p:spPr>
          <a:xfrm>
            <a:off x="457200" y="991756"/>
            <a:ext cx="8229600" cy="5262979"/>
          </a:xfrm>
          <a:prstGeom prst="rect">
            <a:avLst/>
          </a:prstGeom>
          <a:noFill/>
          <a:ln>
            <a:noFill/>
          </a:ln>
        </p:spPr>
        <p:style>
          <a:lnRef idx="2">
            <a:schemeClr val="dk1">
              <a:shade val="50000"/>
            </a:schemeClr>
          </a:lnRef>
          <a:fillRef idx="1">
            <a:schemeClr val="dk1"/>
          </a:fillRef>
          <a:effectRef idx="0">
            <a:schemeClr val="dk1"/>
          </a:effectRef>
          <a:fontRef idx="minor">
            <a:schemeClr val="lt1"/>
          </a:fontRef>
        </p:style>
        <p:txBody>
          <a:bodyPr wrap="square">
            <a:spAutoFit/>
          </a:bodyPr>
          <a:lstStyle/>
          <a:p>
            <a:r>
              <a:rPr lang="cs-CZ" b="1" dirty="0">
                <a:solidFill>
                  <a:schemeClr val="tx1"/>
                </a:solidFill>
              </a:rPr>
              <a:t>Velmi pečlivě si hlídejte, jakým aplikacím dáte práva k vašemu účtu</a:t>
            </a:r>
            <a:r>
              <a:rPr lang="cs-CZ" b="1" dirty="0" smtClean="0">
                <a:solidFill>
                  <a:schemeClr val="tx1"/>
                </a:solidFill>
              </a:rPr>
              <a:t>.</a:t>
            </a:r>
          </a:p>
          <a:p>
            <a:endParaRPr lang="cs-CZ" b="1" dirty="0">
              <a:solidFill>
                <a:schemeClr val="tx1"/>
              </a:solidFill>
            </a:endParaRPr>
          </a:p>
          <a:p>
            <a:r>
              <a:rPr lang="cs-CZ" dirty="0">
                <a:solidFill>
                  <a:schemeClr val="tx1"/>
                </a:solidFill>
              </a:rPr>
              <a:t>Dnes už to sice není takový „</a:t>
            </a:r>
            <a:r>
              <a:rPr lang="cs-CZ" dirty="0" err="1">
                <a:solidFill>
                  <a:schemeClr val="tx1"/>
                </a:solidFill>
              </a:rPr>
              <a:t>wild</a:t>
            </a:r>
            <a:r>
              <a:rPr lang="cs-CZ" dirty="0">
                <a:solidFill>
                  <a:schemeClr val="tx1"/>
                </a:solidFill>
              </a:rPr>
              <a:t> </a:t>
            </a:r>
            <a:r>
              <a:rPr lang="cs-CZ" dirty="0" err="1">
                <a:solidFill>
                  <a:schemeClr val="tx1"/>
                </a:solidFill>
              </a:rPr>
              <a:t>wild</a:t>
            </a:r>
            <a:r>
              <a:rPr lang="cs-CZ" dirty="0">
                <a:solidFill>
                  <a:schemeClr val="tx1"/>
                </a:solidFill>
              </a:rPr>
              <a:t> </a:t>
            </a:r>
            <a:r>
              <a:rPr lang="cs-CZ" dirty="0" err="1">
                <a:solidFill>
                  <a:schemeClr val="tx1"/>
                </a:solidFill>
              </a:rPr>
              <a:t>west</a:t>
            </a:r>
            <a:r>
              <a:rPr lang="cs-CZ" dirty="0">
                <a:solidFill>
                  <a:schemeClr val="tx1"/>
                </a:solidFill>
              </a:rPr>
              <a:t>“ jako v době toho co dnes známe jako skandál s Cambridge </a:t>
            </a:r>
            <a:r>
              <a:rPr lang="cs-CZ" dirty="0" err="1">
                <a:solidFill>
                  <a:schemeClr val="tx1"/>
                </a:solidFill>
              </a:rPr>
              <a:t>Analytica</a:t>
            </a:r>
            <a:r>
              <a:rPr lang="cs-CZ" dirty="0">
                <a:solidFill>
                  <a:schemeClr val="tx1"/>
                </a:solidFill>
              </a:rPr>
              <a:t>, ale stále platí, že si musíte hlídat komu (čemu) jste dali práva k přístupu k vašemu účtu a komu je v budoucnu dáte. Je jasné, že pokud </a:t>
            </a:r>
            <a:r>
              <a:rPr lang="cs-CZ" b="1" dirty="0">
                <a:solidFill>
                  <a:schemeClr val="tx1"/>
                </a:solidFill>
              </a:rPr>
              <a:t>teď</a:t>
            </a:r>
            <a:r>
              <a:rPr lang="cs-CZ" dirty="0">
                <a:solidFill>
                  <a:schemeClr val="tx1"/>
                </a:solidFill>
              </a:rPr>
              <a:t> některou aplikaci odeberete, tak data co z vašeho účtu vydolovala už prostě má a vy s tím nic nenaděláte. </a:t>
            </a:r>
            <a:endParaRPr lang="cs-CZ" dirty="0" smtClean="0">
              <a:solidFill>
                <a:schemeClr val="tx1"/>
              </a:solidFill>
            </a:endParaRPr>
          </a:p>
          <a:p>
            <a:endParaRPr lang="cs-CZ" dirty="0">
              <a:solidFill>
                <a:schemeClr val="tx1"/>
              </a:solidFill>
            </a:endParaRPr>
          </a:p>
          <a:p>
            <a:r>
              <a:rPr lang="cs-CZ" dirty="0" smtClean="0">
                <a:solidFill>
                  <a:schemeClr val="tx1"/>
                </a:solidFill>
              </a:rPr>
              <a:t>Myslete </a:t>
            </a:r>
            <a:r>
              <a:rPr lang="cs-CZ" dirty="0">
                <a:solidFill>
                  <a:schemeClr val="tx1"/>
                </a:solidFill>
              </a:rPr>
              <a:t>ale na to až budete některé „nové“ aplikací něco dávat – může získat všechny vaše příspěvky, seznam přátel, vaše fotografie, videa a řadu dalších informací.</a:t>
            </a:r>
          </a:p>
        </p:txBody>
      </p:sp>
    </p:spTree>
    <p:extLst>
      <p:ext uri="{BB962C8B-B14F-4D97-AF65-F5344CB8AC3E}">
        <p14:creationId xmlns:p14="http://schemas.microsoft.com/office/powerpoint/2010/main" val="369367759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3"/>
          <p:cNvSpPr txBox="1">
            <a:spLocks/>
          </p:cNvSpPr>
          <p:nvPr/>
        </p:nvSpPr>
        <p:spPr>
          <a:xfrm>
            <a:off x="457200" y="116632"/>
            <a:ext cx="8229600" cy="648072"/>
          </a:xfrm>
          <a:prstGeom prst="rect">
            <a:avLst/>
          </a:prstGeom>
        </p:spPr>
        <p:style>
          <a:lnRef idx="0">
            <a:schemeClr val="accent4"/>
          </a:lnRef>
          <a:fillRef idx="3">
            <a:schemeClr val="accent4"/>
          </a:fillRef>
          <a:effectRef idx="3">
            <a:schemeClr val="accent4"/>
          </a:effectRef>
          <a:fontRef idx="minor">
            <a:schemeClr val="lt1"/>
          </a:fontRef>
        </p:style>
        <p:txBody>
          <a:bodyPr vert="horz" lIns="91440" tIns="45720" rIns="91440" bIns="45720" rtlCol="0" anchor="ctr">
            <a:noAutofit/>
          </a:bodyPr>
          <a:lstStyle>
            <a:lvl1pPr algn="l" rtl="0" eaLnBrk="0" fontAlgn="base" hangingPunct="0">
              <a:spcBef>
                <a:spcPct val="0"/>
              </a:spcBef>
              <a:spcAft>
                <a:spcPct val="0"/>
              </a:spcAft>
              <a:defRPr sz="4000" kern="1200" spc="-100">
                <a:solidFill>
                  <a:schemeClr val="lt1"/>
                </a:solidFill>
                <a:latin typeface="+mn-lt"/>
                <a:ea typeface="+mn-ea"/>
                <a:cs typeface="+mn-cs"/>
              </a:defRPr>
            </a:lvl1pPr>
            <a:lvl2pPr algn="l" rtl="0" eaLnBrk="0" fontAlgn="base" hangingPunct="0">
              <a:spcBef>
                <a:spcPct val="0"/>
              </a:spcBef>
              <a:spcAft>
                <a:spcPct val="0"/>
              </a:spcAft>
              <a:defRPr sz="4000">
                <a:solidFill>
                  <a:schemeClr val="lt1"/>
                </a:solidFill>
                <a:latin typeface="+mn-lt"/>
                <a:ea typeface="+mn-ea"/>
                <a:cs typeface="+mn-cs"/>
              </a:defRPr>
            </a:lvl2pPr>
            <a:lvl3pPr algn="l" rtl="0" eaLnBrk="0" fontAlgn="base" hangingPunct="0">
              <a:spcBef>
                <a:spcPct val="0"/>
              </a:spcBef>
              <a:spcAft>
                <a:spcPct val="0"/>
              </a:spcAft>
              <a:defRPr sz="4000">
                <a:solidFill>
                  <a:schemeClr val="lt1"/>
                </a:solidFill>
                <a:latin typeface="+mn-lt"/>
                <a:ea typeface="+mn-ea"/>
                <a:cs typeface="+mn-cs"/>
              </a:defRPr>
            </a:lvl3pPr>
            <a:lvl4pPr algn="l" rtl="0" eaLnBrk="0" fontAlgn="base" hangingPunct="0">
              <a:spcBef>
                <a:spcPct val="0"/>
              </a:spcBef>
              <a:spcAft>
                <a:spcPct val="0"/>
              </a:spcAft>
              <a:defRPr sz="4000">
                <a:solidFill>
                  <a:schemeClr val="lt1"/>
                </a:solidFill>
                <a:latin typeface="+mn-lt"/>
                <a:ea typeface="+mn-ea"/>
                <a:cs typeface="+mn-cs"/>
              </a:defRPr>
            </a:lvl4pPr>
            <a:lvl5pPr algn="l" rtl="0" eaLnBrk="0" fontAlgn="base" hangingPunct="0">
              <a:spcBef>
                <a:spcPct val="0"/>
              </a:spcBef>
              <a:spcAft>
                <a:spcPct val="0"/>
              </a:spcAft>
              <a:defRPr sz="4000">
                <a:solidFill>
                  <a:schemeClr val="lt1"/>
                </a:solidFill>
                <a:latin typeface="+mn-lt"/>
                <a:ea typeface="+mn-ea"/>
                <a:cs typeface="+mn-cs"/>
              </a:defRPr>
            </a:lvl5pPr>
            <a:lvl6pPr marL="457200" algn="l" rtl="0" fontAlgn="base">
              <a:spcBef>
                <a:spcPct val="0"/>
              </a:spcBef>
              <a:spcAft>
                <a:spcPct val="0"/>
              </a:spcAft>
              <a:defRPr sz="4000">
                <a:solidFill>
                  <a:schemeClr val="lt1"/>
                </a:solidFill>
                <a:latin typeface="+mn-lt"/>
                <a:ea typeface="+mn-ea"/>
                <a:cs typeface="+mn-cs"/>
              </a:defRPr>
            </a:lvl6pPr>
            <a:lvl7pPr marL="914400" algn="l" rtl="0" fontAlgn="base">
              <a:spcBef>
                <a:spcPct val="0"/>
              </a:spcBef>
              <a:spcAft>
                <a:spcPct val="0"/>
              </a:spcAft>
              <a:defRPr sz="4000">
                <a:solidFill>
                  <a:schemeClr val="lt1"/>
                </a:solidFill>
                <a:latin typeface="+mn-lt"/>
                <a:ea typeface="+mn-ea"/>
                <a:cs typeface="+mn-cs"/>
              </a:defRPr>
            </a:lvl7pPr>
            <a:lvl8pPr marL="1371600" algn="l" rtl="0" fontAlgn="base">
              <a:spcBef>
                <a:spcPct val="0"/>
              </a:spcBef>
              <a:spcAft>
                <a:spcPct val="0"/>
              </a:spcAft>
              <a:defRPr sz="4000">
                <a:solidFill>
                  <a:schemeClr val="lt1"/>
                </a:solidFill>
                <a:latin typeface="+mn-lt"/>
                <a:ea typeface="+mn-ea"/>
                <a:cs typeface="+mn-cs"/>
              </a:defRPr>
            </a:lvl8pPr>
            <a:lvl9pPr marL="1828800" algn="l" rtl="0" fontAlgn="base">
              <a:spcBef>
                <a:spcPct val="0"/>
              </a:spcBef>
              <a:spcAft>
                <a:spcPct val="0"/>
              </a:spcAft>
              <a:defRPr sz="4000">
                <a:solidFill>
                  <a:schemeClr val="lt1"/>
                </a:solidFill>
                <a:latin typeface="+mn-lt"/>
                <a:ea typeface="+mn-ea"/>
                <a:cs typeface="+mn-cs"/>
              </a:defRPr>
            </a:lvl9pPr>
          </a:lstStyle>
          <a:p>
            <a:r>
              <a:rPr lang="cs-CZ" sz="3200" b="1" dirty="0" smtClean="0"/>
              <a:t>Už jste vyhráli iPhone? </a:t>
            </a:r>
            <a:r>
              <a:rPr lang="cs-CZ" sz="3200" b="1" dirty="0" err="1" smtClean="0"/>
              <a:t>iPad</a:t>
            </a:r>
            <a:r>
              <a:rPr lang="cs-CZ" sz="3200" b="1" dirty="0" smtClean="0"/>
              <a:t>? </a:t>
            </a:r>
            <a:endParaRPr lang="cs-CZ" sz="3200" b="1" dirty="0"/>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186" y="980728"/>
            <a:ext cx="8964613" cy="561975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ovéPole 3"/>
          <p:cNvSpPr txBox="1"/>
          <p:nvPr/>
        </p:nvSpPr>
        <p:spPr>
          <a:xfrm>
            <a:off x="1442577" y="2780928"/>
            <a:ext cx="7039799" cy="523220"/>
          </a:xfrm>
          <a:prstGeom prst="rect">
            <a:avLst/>
          </a:prstGeom>
        </p:spPr>
        <p:style>
          <a:lnRef idx="1">
            <a:schemeClr val="accent2"/>
          </a:lnRef>
          <a:fillRef idx="2">
            <a:schemeClr val="accent2"/>
          </a:fillRef>
          <a:effectRef idx="1">
            <a:schemeClr val="accent2"/>
          </a:effectRef>
          <a:fontRef idx="minor">
            <a:schemeClr val="dk1"/>
          </a:fontRef>
        </p:style>
        <p:txBody>
          <a:bodyPr wrap="square">
            <a:spAutoFit/>
          </a:bodyPr>
          <a:lstStyle/>
          <a:p>
            <a:pPr algn="r" eaLnBrk="0" hangingPunct="0">
              <a:defRPr/>
            </a:pPr>
            <a:r>
              <a:rPr lang="cs-CZ" sz="2800" dirty="0" smtClean="0">
                <a:solidFill>
                  <a:schemeClr val="tx2"/>
                </a:solidFill>
              </a:rPr>
              <a:t>Motivace dokáže divy, zázraky a nemožné. </a:t>
            </a:r>
            <a:endParaRPr lang="cs-CZ" sz="2800" dirty="0">
              <a:solidFill>
                <a:schemeClr val="tx2"/>
              </a:solidFill>
            </a:endParaRPr>
          </a:p>
        </p:txBody>
      </p:sp>
      <p:sp>
        <p:nvSpPr>
          <p:cNvPr id="6" name="TextovéPole 5"/>
          <p:cNvSpPr txBox="1"/>
          <p:nvPr/>
        </p:nvSpPr>
        <p:spPr>
          <a:xfrm>
            <a:off x="683568" y="2780928"/>
            <a:ext cx="759010" cy="646331"/>
          </a:xfrm>
          <a:prstGeom prst="rect">
            <a:avLst/>
          </a:prstGeom>
          <a:solidFill>
            <a:srgbClr val="FF0000"/>
          </a:solidFill>
        </p:spPr>
        <p:style>
          <a:lnRef idx="0">
            <a:schemeClr val="dk1"/>
          </a:lnRef>
          <a:fillRef idx="3">
            <a:schemeClr val="dk1"/>
          </a:fillRef>
          <a:effectRef idx="3">
            <a:schemeClr val="dk1"/>
          </a:effectRef>
          <a:fontRef idx="minor">
            <a:schemeClr val="lt1"/>
          </a:fontRef>
        </p:style>
        <p:txBody>
          <a:bodyPr wrap="square">
            <a:spAutoFit/>
          </a:bodyPr>
          <a:lstStyle/>
          <a:p>
            <a:pPr algn="ctr" eaLnBrk="0" hangingPunct="0">
              <a:defRPr/>
            </a:pPr>
            <a:r>
              <a:rPr lang="cs-CZ" sz="3600" dirty="0"/>
              <a:t>!</a:t>
            </a:r>
          </a:p>
        </p:txBody>
      </p:sp>
    </p:spTree>
    <p:extLst>
      <p:ext uri="{BB962C8B-B14F-4D97-AF65-F5344CB8AC3E}">
        <p14:creationId xmlns:p14="http://schemas.microsoft.com/office/powerpoint/2010/main" val="22324236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par>
                                <p:cTn id="9" presetID="10" presetClass="exit" presetSubtype="0" fill="hold" nodeType="withEffect">
                                  <p:stCondLst>
                                    <p:cond delay="0"/>
                                  </p:stCondLst>
                                  <p:childTnLst>
                                    <p:animEffect transition="out" filter="fade">
                                      <p:cBhvr>
                                        <p:cTn id="10" dur="500"/>
                                        <p:tgtEl>
                                          <p:spTgt spid="7170"/>
                                        </p:tgtEl>
                                      </p:cBhvr>
                                    </p:animEffect>
                                    <p:set>
                                      <p:cBhvr>
                                        <p:cTn id="11" dur="1" fill="hold">
                                          <p:stCondLst>
                                            <p:cond delay="499"/>
                                          </p:stCondLst>
                                        </p:cTn>
                                        <p:tgtEl>
                                          <p:spTgt spid="717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3"/>
          <p:cNvSpPr txBox="1">
            <a:spLocks/>
          </p:cNvSpPr>
          <p:nvPr/>
        </p:nvSpPr>
        <p:spPr>
          <a:xfrm>
            <a:off x="457200" y="116632"/>
            <a:ext cx="8229600" cy="648072"/>
          </a:xfrm>
          <a:prstGeom prst="rect">
            <a:avLst/>
          </a:prstGeom>
        </p:spPr>
        <p:style>
          <a:lnRef idx="0">
            <a:schemeClr val="accent4"/>
          </a:lnRef>
          <a:fillRef idx="3">
            <a:schemeClr val="accent4"/>
          </a:fillRef>
          <a:effectRef idx="3">
            <a:schemeClr val="accent4"/>
          </a:effectRef>
          <a:fontRef idx="minor">
            <a:schemeClr val="lt1"/>
          </a:fontRef>
        </p:style>
        <p:txBody>
          <a:bodyPr vert="horz" lIns="91440" tIns="45720" rIns="91440" bIns="45720" rtlCol="0" anchor="ctr">
            <a:noAutofit/>
          </a:bodyPr>
          <a:lstStyle>
            <a:lvl1pPr algn="l" rtl="0" eaLnBrk="0" fontAlgn="base" hangingPunct="0">
              <a:spcBef>
                <a:spcPct val="0"/>
              </a:spcBef>
              <a:spcAft>
                <a:spcPct val="0"/>
              </a:spcAft>
              <a:defRPr sz="4000" kern="1200" spc="-100">
                <a:solidFill>
                  <a:schemeClr val="lt1"/>
                </a:solidFill>
                <a:latin typeface="+mn-lt"/>
                <a:ea typeface="+mn-ea"/>
                <a:cs typeface="+mn-cs"/>
              </a:defRPr>
            </a:lvl1pPr>
            <a:lvl2pPr algn="l" rtl="0" eaLnBrk="0" fontAlgn="base" hangingPunct="0">
              <a:spcBef>
                <a:spcPct val="0"/>
              </a:spcBef>
              <a:spcAft>
                <a:spcPct val="0"/>
              </a:spcAft>
              <a:defRPr sz="4000">
                <a:solidFill>
                  <a:schemeClr val="lt1"/>
                </a:solidFill>
                <a:latin typeface="+mn-lt"/>
                <a:ea typeface="+mn-ea"/>
                <a:cs typeface="+mn-cs"/>
              </a:defRPr>
            </a:lvl2pPr>
            <a:lvl3pPr algn="l" rtl="0" eaLnBrk="0" fontAlgn="base" hangingPunct="0">
              <a:spcBef>
                <a:spcPct val="0"/>
              </a:spcBef>
              <a:spcAft>
                <a:spcPct val="0"/>
              </a:spcAft>
              <a:defRPr sz="4000">
                <a:solidFill>
                  <a:schemeClr val="lt1"/>
                </a:solidFill>
                <a:latin typeface="+mn-lt"/>
                <a:ea typeface="+mn-ea"/>
                <a:cs typeface="+mn-cs"/>
              </a:defRPr>
            </a:lvl3pPr>
            <a:lvl4pPr algn="l" rtl="0" eaLnBrk="0" fontAlgn="base" hangingPunct="0">
              <a:spcBef>
                <a:spcPct val="0"/>
              </a:spcBef>
              <a:spcAft>
                <a:spcPct val="0"/>
              </a:spcAft>
              <a:defRPr sz="4000">
                <a:solidFill>
                  <a:schemeClr val="lt1"/>
                </a:solidFill>
                <a:latin typeface="+mn-lt"/>
                <a:ea typeface="+mn-ea"/>
                <a:cs typeface="+mn-cs"/>
              </a:defRPr>
            </a:lvl4pPr>
            <a:lvl5pPr algn="l" rtl="0" eaLnBrk="0" fontAlgn="base" hangingPunct="0">
              <a:spcBef>
                <a:spcPct val="0"/>
              </a:spcBef>
              <a:spcAft>
                <a:spcPct val="0"/>
              </a:spcAft>
              <a:defRPr sz="4000">
                <a:solidFill>
                  <a:schemeClr val="lt1"/>
                </a:solidFill>
                <a:latin typeface="+mn-lt"/>
                <a:ea typeface="+mn-ea"/>
                <a:cs typeface="+mn-cs"/>
              </a:defRPr>
            </a:lvl5pPr>
            <a:lvl6pPr marL="457200" algn="l" rtl="0" fontAlgn="base">
              <a:spcBef>
                <a:spcPct val="0"/>
              </a:spcBef>
              <a:spcAft>
                <a:spcPct val="0"/>
              </a:spcAft>
              <a:defRPr sz="4000">
                <a:solidFill>
                  <a:schemeClr val="lt1"/>
                </a:solidFill>
                <a:latin typeface="+mn-lt"/>
                <a:ea typeface="+mn-ea"/>
                <a:cs typeface="+mn-cs"/>
              </a:defRPr>
            </a:lvl6pPr>
            <a:lvl7pPr marL="914400" algn="l" rtl="0" fontAlgn="base">
              <a:spcBef>
                <a:spcPct val="0"/>
              </a:spcBef>
              <a:spcAft>
                <a:spcPct val="0"/>
              </a:spcAft>
              <a:defRPr sz="4000">
                <a:solidFill>
                  <a:schemeClr val="lt1"/>
                </a:solidFill>
                <a:latin typeface="+mn-lt"/>
                <a:ea typeface="+mn-ea"/>
                <a:cs typeface="+mn-cs"/>
              </a:defRPr>
            </a:lvl7pPr>
            <a:lvl8pPr marL="1371600" algn="l" rtl="0" fontAlgn="base">
              <a:spcBef>
                <a:spcPct val="0"/>
              </a:spcBef>
              <a:spcAft>
                <a:spcPct val="0"/>
              </a:spcAft>
              <a:defRPr sz="4000">
                <a:solidFill>
                  <a:schemeClr val="lt1"/>
                </a:solidFill>
                <a:latin typeface="+mn-lt"/>
                <a:ea typeface="+mn-ea"/>
                <a:cs typeface="+mn-cs"/>
              </a:defRPr>
            </a:lvl8pPr>
            <a:lvl9pPr marL="1828800" algn="l" rtl="0" fontAlgn="base">
              <a:spcBef>
                <a:spcPct val="0"/>
              </a:spcBef>
              <a:spcAft>
                <a:spcPct val="0"/>
              </a:spcAft>
              <a:defRPr sz="4000">
                <a:solidFill>
                  <a:schemeClr val="lt1"/>
                </a:solidFill>
                <a:latin typeface="+mn-lt"/>
                <a:ea typeface="+mn-ea"/>
                <a:cs typeface="+mn-cs"/>
              </a:defRPr>
            </a:lvl9pPr>
          </a:lstStyle>
          <a:p>
            <a:r>
              <a:rPr lang="cs-CZ" sz="3200" dirty="0"/>
              <a:t>Jak </a:t>
            </a:r>
            <a:r>
              <a:rPr lang="cs-CZ" sz="3200" dirty="0" smtClean="0"/>
              <a:t>na soukromí na (nejen) Facebooku</a:t>
            </a:r>
            <a:endParaRPr lang="cs-CZ" sz="3200" dirty="0"/>
          </a:p>
        </p:txBody>
      </p:sp>
      <p:sp>
        <p:nvSpPr>
          <p:cNvPr id="13" name="TextovéPole 4"/>
          <p:cNvSpPr txBox="1"/>
          <p:nvPr/>
        </p:nvSpPr>
        <p:spPr>
          <a:xfrm>
            <a:off x="457200" y="991756"/>
            <a:ext cx="8229600" cy="4154984"/>
          </a:xfrm>
          <a:prstGeom prst="rect">
            <a:avLst/>
          </a:prstGeom>
          <a:noFill/>
          <a:ln>
            <a:noFill/>
          </a:ln>
        </p:spPr>
        <p:style>
          <a:lnRef idx="2">
            <a:schemeClr val="dk1">
              <a:shade val="50000"/>
            </a:schemeClr>
          </a:lnRef>
          <a:fillRef idx="1">
            <a:schemeClr val="dk1"/>
          </a:fillRef>
          <a:effectRef idx="0">
            <a:schemeClr val="dk1"/>
          </a:effectRef>
          <a:fontRef idx="minor">
            <a:schemeClr val="lt1"/>
          </a:fontRef>
        </p:style>
        <p:txBody>
          <a:bodyPr wrap="square">
            <a:spAutoFit/>
          </a:bodyPr>
          <a:lstStyle/>
          <a:p>
            <a:r>
              <a:rPr lang="cs-CZ" b="1" dirty="0">
                <a:solidFill>
                  <a:schemeClr val="tx1"/>
                </a:solidFill>
              </a:rPr>
              <a:t>Omezte využití v </a:t>
            </a:r>
            <a:r>
              <a:rPr lang="cs-CZ" b="1" dirty="0" smtClean="0">
                <a:solidFill>
                  <a:schemeClr val="tx1"/>
                </a:solidFill>
              </a:rPr>
              <a:t>inzerci</a:t>
            </a:r>
          </a:p>
          <a:p>
            <a:endParaRPr lang="cs-CZ" b="1" dirty="0">
              <a:solidFill>
                <a:schemeClr val="tx1"/>
              </a:solidFill>
            </a:endParaRPr>
          </a:p>
          <a:p>
            <a:r>
              <a:rPr lang="cs-CZ" dirty="0">
                <a:solidFill>
                  <a:schemeClr val="tx1"/>
                </a:solidFill>
              </a:rPr>
              <a:t>Bývá dobré </a:t>
            </a:r>
            <a:r>
              <a:rPr lang="cs-CZ" b="1" dirty="0">
                <a:solidFill>
                  <a:schemeClr val="tx1"/>
                </a:solidFill>
              </a:rPr>
              <a:t>omezit</a:t>
            </a:r>
            <a:r>
              <a:rPr lang="cs-CZ" dirty="0">
                <a:solidFill>
                  <a:schemeClr val="tx1"/>
                </a:solidFill>
              </a:rPr>
              <a:t> jak vás může Facebook využívat pro inzerci. Prostě to po-vypínejte jak nejvíce je to možné, ale moc si od toho stejně neslibujte. Nezapomeňte, že váš inzertní profil se odvíjí od toho o čem byla řeč už výše – čeho jste fanouškem, na jaké weby chodíte, atd.  </a:t>
            </a:r>
            <a:endParaRPr lang="cs-CZ" dirty="0" smtClean="0">
              <a:solidFill>
                <a:schemeClr val="tx1"/>
              </a:solidFill>
            </a:endParaRPr>
          </a:p>
          <a:p>
            <a:endParaRPr lang="cs-CZ" dirty="0">
              <a:solidFill>
                <a:schemeClr val="tx1"/>
              </a:solidFill>
            </a:endParaRPr>
          </a:p>
          <a:p>
            <a:r>
              <a:rPr lang="cs-CZ" dirty="0" smtClean="0">
                <a:solidFill>
                  <a:schemeClr val="tx1"/>
                </a:solidFill>
              </a:rPr>
              <a:t>Hodit </a:t>
            </a:r>
            <a:r>
              <a:rPr lang="cs-CZ" dirty="0">
                <a:solidFill>
                  <a:schemeClr val="tx1"/>
                </a:solidFill>
              </a:rPr>
              <a:t>se bude </a:t>
            </a:r>
            <a:r>
              <a:rPr lang="cs-CZ" dirty="0">
                <a:solidFill>
                  <a:schemeClr val="tx1"/>
                </a:solidFill>
                <a:hlinkClick r:id="rId2"/>
              </a:rPr>
              <a:t>Jak zjistím představu Facebooku o mých zájmech. Jak nastavit cílení reklamy na Facebooku?</a:t>
            </a:r>
            <a:r>
              <a:rPr lang="cs-CZ" dirty="0">
                <a:solidFill>
                  <a:schemeClr val="tx1"/>
                </a:solidFill>
              </a:rPr>
              <a:t> a hledejte v Nastavení-&gt;</a:t>
            </a:r>
            <a:r>
              <a:rPr lang="cs-CZ" dirty="0">
                <a:solidFill>
                  <a:schemeClr val="tx1"/>
                </a:solidFill>
                <a:hlinkClick r:id="rId3"/>
              </a:rPr>
              <a:t> Reklamy</a:t>
            </a:r>
            <a:r>
              <a:rPr lang="cs-CZ" dirty="0">
                <a:solidFill>
                  <a:schemeClr val="tx1"/>
                </a:solidFill>
              </a:rPr>
              <a:t>.</a:t>
            </a:r>
          </a:p>
        </p:txBody>
      </p:sp>
    </p:spTree>
    <p:extLst>
      <p:ext uri="{BB962C8B-B14F-4D97-AF65-F5344CB8AC3E}">
        <p14:creationId xmlns:p14="http://schemas.microsoft.com/office/powerpoint/2010/main" val="3690760741"/>
      </p:ext>
    </p:extLst>
  </p:cSld>
  <p:clrMapOvr>
    <a:masterClrMapping/>
  </p:clrMapOvr>
  <p:timing>
    <p:tnLst>
      <p:par>
        <p:cTn id="1" dur="indefinite" restart="never" nodeType="tmRoot"/>
      </p:par>
    </p:tn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3"/>
          <p:cNvSpPr txBox="1">
            <a:spLocks/>
          </p:cNvSpPr>
          <p:nvPr/>
        </p:nvSpPr>
        <p:spPr>
          <a:xfrm>
            <a:off x="457200" y="116632"/>
            <a:ext cx="8229600" cy="648072"/>
          </a:xfrm>
          <a:prstGeom prst="rect">
            <a:avLst/>
          </a:prstGeom>
        </p:spPr>
        <p:style>
          <a:lnRef idx="0">
            <a:schemeClr val="accent4"/>
          </a:lnRef>
          <a:fillRef idx="3">
            <a:schemeClr val="accent4"/>
          </a:fillRef>
          <a:effectRef idx="3">
            <a:schemeClr val="accent4"/>
          </a:effectRef>
          <a:fontRef idx="minor">
            <a:schemeClr val="lt1"/>
          </a:fontRef>
        </p:style>
        <p:txBody>
          <a:bodyPr vert="horz" lIns="91440" tIns="45720" rIns="91440" bIns="45720" rtlCol="0" anchor="ctr">
            <a:noAutofit/>
          </a:bodyPr>
          <a:lstStyle>
            <a:lvl1pPr algn="l" rtl="0" eaLnBrk="0" fontAlgn="base" hangingPunct="0">
              <a:spcBef>
                <a:spcPct val="0"/>
              </a:spcBef>
              <a:spcAft>
                <a:spcPct val="0"/>
              </a:spcAft>
              <a:defRPr sz="4000" kern="1200" spc="-100">
                <a:solidFill>
                  <a:schemeClr val="lt1"/>
                </a:solidFill>
                <a:latin typeface="+mn-lt"/>
                <a:ea typeface="+mn-ea"/>
                <a:cs typeface="+mn-cs"/>
              </a:defRPr>
            </a:lvl1pPr>
            <a:lvl2pPr algn="l" rtl="0" eaLnBrk="0" fontAlgn="base" hangingPunct="0">
              <a:spcBef>
                <a:spcPct val="0"/>
              </a:spcBef>
              <a:spcAft>
                <a:spcPct val="0"/>
              </a:spcAft>
              <a:defRPr sz="4000">
                <a:solidFill>
                  <a:schemeClr val="lt1"/>
                </a:solidFill>
                <a:latin typeface="+mn-lt"/>
                <a:ea typeface="+mn-ea"/>
                <a:cs typeface="+mn-cs"/>
              </a:defRPr>
            </a:lvl2pPr>
            <a:lvl3pPr algn="l" rtl="0" eaLnBrk="0" fontAlgn="base" hangingPunct="0">
              <a:spcBef>
                <a:spcPct val="0"/>
              </a:spcBef>
              <a:spcAft>
                <a:spcPct val="0"/>
              </a:spcAft>
              <a:defRPr sz="4000">
                <a:solidFill>
                  <a:schemeClr val="lt1"/>
                </a:solidFill>
                <a:latin typeface="+mn-lt"/>
                <a:ea typeface="+mn-ea"/>
                <a:cs typeface="+mn-cs"/>
              </a:defRPr>
            </a:lvl3pPr>
            <a:lvl4pPr algn="l" rtl="0" eaLnBrk="0" fontAlgn="base" hangingPunct="0">
              <a:spcBef>
                <a:spcPct val="0"/>
              </a:spcBef>
              <a:spcAft>
                <a:spcPct val="0"/>
              </a:spcAft>
              <a:defRPr sz="4000">
                <a:solidFill>
                  <a:schemeClr val="lt1"/>
                </a:solidFill>
                <a:latin typeface="+mn-lt"/>
                <a:ea typeface="+mn-ea"/>
                <a:cs typeface="+mn-cs"/>
              </a:defRPr>
            </a:lvl4pPr>
            <a:lvl5pPr algn="l" rtl="0" eaLnBrk="0" fontAlgn="base" hangingPunct="0">
              <a:spcBef>
                <a:spcPct val="0"/>
              </a:spcBef>
              <a:spcAft>
                <a:spcPct val="0"/>
              </a:spcAft>
              <a:defRPr sz="4000">
                <a:solidFill>
                  <a:schemeClr val="lt1"/>
                </a:solidFill>
                <a:latin typeface="+mn-lt"/>
                <a:ea typeface="+mn-ea"/>
                <a:cs typeface="+mn-cs"/>
              </a:defRPr>
            </a:lvl5pPr>
            <a:lvl6pPr marL="457200" algn="l" rtl="0" fontAlgn="base">
              <a:spcBef>
                <a:spcPct val="0"/>
              </a:spcBef>
              <a:spcAft>
                <a:spcPct val="0"/>
              </a:spcAft>
              <a:defRPr sz="4000">
                <a:solidFill>
                  <a:schemeClr val="lt1"/>
                </a:solidFill>
                <a:latin typeface="+mn-lt"/>
                <a:ea typeface="+mn-ea"/>
                <a:cs typeface="+mn-cs"/>
              </a:defRPr>
            </a:lvl6pPr>
            <a:lvl7pPr marL="914400" algn="l" rtl="0" fontAlgn="base">
              <a:spcBef>
                <a:spcPct val="0"/>
              </a:spcBef>
              <a:spcAft>
                <a:spcPct val="0"/>
              </a:spcAft>
              <a:defRPr sz="4000">
                <a:solidFill>
                  <a:schemeClr val="lt1"/>
                </a:solidFill>
                <a:latin typeface="+mn-lt"/>
                <a:ea typeface="+mn-ea"/>
                <a:cs typeface="+mn-cs"/>
              </a:defRPr>
            </a:lvl7pPr>
            <a:lvl8pPr marL="1371600" algn="l" rtl="0" fontAlgn="base">
              <a:spcBef>
                <a:spcPct val="0"/>
              </a:spcBef>
              <a:spcAft>
                <a:spcPct val="0"/>
              </a:spcAft>
              <a:defRPr sz="4000">
                <a:solidFill>
                  <a:schemeClr val="lt1"/>
                </a:solidFill>
                <a:latin typeface="+mn-lt"/>
                <a:ea typeface="+mn-ea"/>
                <a:cs typeface="+mn-cs"/>
              </a:defRPr>
            </a:lvl8pPr>
            <a:lvl9pPr marL="1828800" algn="l" rtl="0" fontAlgn="base">
              <a:spcBef>
                <a:spcPct val="0"/>
              </a:spcBef>
              <a:spcAft>
                <a:spcPct val="0"/>
              </a:spcAft>
              <a:defRPr sz="4000">
                <a:solidFill>
                  <a:schemeClr val="lt1"/>
                </a:solidFill>
                <a:latin typeface="+mn-lt"/>
                <a:ea typeface="+mn-ea"/>
                <a:cs typeface="+mn-cs"/>
              </a:defRPr>
            </a:lvl9pPr>
          </a:lstStyle>
          <a:p>
            <a:r>
              <a:rPr lang="cs-CZ" sz="3200" dirty="0"/>
              <a:t>Jak </a:t>
            </a:r>
            <a:r>
              <a:rPr lang="cs-CZ" sz="3200" dirty="0" smtClean="0"/>
              <a:t>na soukromí na (nejen) Facebooku</a:t>
            </a:r>
            <a:endParaRPr lang="cs-CZ" sz="3200" dirty="0"/>
          </a:p>
        </p:txBody>
      </p:sp>
      <p:sp>
        <p:nvSpPr>
          <p:cNvPr id="13" name="TextovéPole 4"/>
          <p:cNvSpPr txBox="1"/>
          <p:nvPr/>
        </p:nvSpPr>
        <p:spPr>
          <a:xfrm>
            <a:off x="457200" y="991756"/>
            <a:ext cx="8229600" cy="4154984"/>
          </a:xfrm>
          <a:prstGeom prst="rect">
            <a:avLst/>
          </a:prstGeom>
          <a:noFill/>
          <a:ln>
            <a:noFill/>
          </a:ln>
        </p:spPr>
        <p:style>
          <a:lnRef idx="2">
            <a:schemeClr val="dk1">
              <a:shade val="50000"/>
            </a:schemeClr>
          </a:lnRef>
          <a:fillRef idx="1">
            <a:schemeClr val="dk1"/>
          </a:fillRef>
          <a:effectRef idx="0">
            <a:schemeClr val="dk1"/>
          </a:effectRef>
          <a:fontRef idx="minor">
            <a:schemeClr val="lt1"/>
          </a:fontRef>
        </p:style>
        <p:txBody>
          <a:bodyPr wrap="square">
            <a:spAutoFit/>
          </a:bodyPr>
          <a:lstStyle/>
          <a:p>
            <a:r>
              <a:rPr lang="cs-CZ" b="1" dirty="0">
                <a:solidFill>
                  <a:schemeClr val="tx1"/>
                </a:solidFill>
              </a:rPr>
              <a:t>Myslete než něco začnete psát nebo budete chtít </a:t>
            </a:r>
            <a:r>
              <a:rPr lang="cs-CZ" b="1" dirty="0" smtClean="0">
                <a:solidFill>
                  <a:schemeClr val="tx1"/>
                </a:solidFill>
              </a:rPr>
              <a:t>odeslat</a:t>
            </a:r>
          </a:p>
          <a:p>
            <a:endParaRPr lang="cs-CZ" b="1" dirty="0">
              <a:solidFill>
                <a:schemeClr val="tx1"/>
              </a:solidFill>
            </a:endParaRPr>
          </a:p>
          <a:p>
            <a:r>
              <a:rPr lang="cs-CZ" dirty="0">
                <a:solidFill>
                  <a:schemeClr val="tx1"/>
                </a:solidFill>
              </a:rPr>
              <a:t>Něco co vás asi trochu poděsí je, že pokud rozepíšete příspěvek (ať už textový nebo fotku či video) a pak ho nedokončíte a neodešlete, Facebook si ho stejně schová a bude ho analyzovat. Nic s tím udělat nemůžete</a:t>
            </a:r>
            <a:r>
              <a:rPr lang="cs-CZ" dirty="0" smtClean="0">
                <a:solidFill>
                  <a:schemeClr val="tx1"/>
                </a:solidFill>
              </a:rPr>
              <a:t>.</a:t>
            </a:r>
          </a:p>
          <a:p>
            <a:endParaRPr lang="cs-CZ" dirty="0">
              <a:solidFill>
                <a:schemeClr val="tx1"/>
              </a:solidFill>
            </a:endParaRPr>
          </a:p>
          <a:p>
            <a:r>
              <a:rPr lang="cs-CZ" dirty="0">
                <a:solidFill>
                  <a:schemeClr val="tx1"/>
                </a:solidFill>
              </a:rPr>
              <a:t>POZNÁMKA: Ne, Facebook neposlouchá co říkáte a co říkají lidi okolo vás. Je to jeden z mýtů, ale nelze se divit, že si to lidé myslí</a:t>
            </a:r>
          </a:p>
        </p:txBody>
      </p:sp>
    </p:spTree>
    <p:extLst>
      <p:ext uri="{BB962C8B-B14F-4D97-AF65-F5344CB8AC3E}">
        <p14:creationId xmlns:p14="http://schemas.microsoft.com/office/powerpoint/2010/main" val="1534498679"/>
      </p:ext>
    </p:extLst>
  </p:cSld>
  <p:clrMapOvr>
    <a:masterClrMapping/>
  </p:clrMapOvr>
  <p:timing>
    <p:tnLst>
      <p:par>
        <p:cTn id="1" dur="indefinite" restart="never" nodeType="tmRoot"/>
      </p:par>
    </p:tn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3"/>
          <p:cNvSpPr txBox="1">
            <a:spLocks/>
          </p:cNvSpPr>
          <p:nvPr/>
        </p:nvSpPr>
        <p:spPr>
          <a:xfrm>
            <a:off x="457200" y="116632"/>
            <a:ext cx="8229600" cy="648072"/>
          </a:xfrm>
          <a:prstGeom prst="rect">
            <a:avLst/>
          </a:prstGeom>
        </p:spPr>
        <p:style>
          <a:lnRef idx="0">
            <a:schemeClr val="accent4"/>
          </a:lnRef>
          <a:fillRef idx="3">
            <a:schemeClr val="accent4"/>
          </a:fillRef>
          <a:effectRef idx="3">
            <a:schemeClr val="accent4"/>
          </a:effectRef>
          <a:fontRef idx="minor">
            <a:schemeClr val="lt1"/>
          </a:fontRef>
        </p:style>
        <p:txBody>
          <a:bodyPr vert="horz" lIns="91440" tIns="45720" rIns="91440" bIns="45720" rtlCol="0" anchor="ctr">
            <a:noAutofit/>
          </a:bodyPr>
          <a:lstStyle>
            <a:lvl1pPr algn="l" rtl="0" eaLnBrk="0" fontAlgn="base" hangingPunct="0">
              <a:spcBef>
                <a:spcPct val="0"/>
              </a:spcBef>
              <a:spcAft>
                <a:spcPct val="0"/>
              </a:spcAft>
              <a:defRPr sz="4000" kern="1200" spc="-100">
                <a:solidFill>
                  <a:schemeClr val="lt1"/>
                </a:solidFill>
                <a:latin typeface="+mn-lt"/>
                <a:ea typeface="+mn-ea"/>
                <a:cs typeface="+mn-cs"/>
              </a:defRPr>
            </a:lvl1pPr>
            <a:lvl2pPr algn="l" rtl="0" eaLnBrk="0" fontAlgn="base" hangingPunct="0">
              <a:spcBef>
                <a:spcPct val="0"/>
              </a:spcBef>
              <a:spcAft>
                <a:spcPct val="0"/>
              </a:spcAft>
              <a:defRPr sz="4000">
                <a:solidFill>
                  <a:schemeClr val="lt1"/>
                </a:solidFill>
                <a:latin typeface="+mn-lt"/>
                <a:ea typeface="+mn-ea"/>
                <a:cs typeface="+mn-cs"/>
              </a:defRPr>
            </a:lvl2pPr>
            <a:lvl3pPr algn="l" rtl="0" eaLnBrk="0" fontAlgn="base" hangingPunct="0">
              <a:spcBef>
                <a:spcPct val="0"/>
              </a:spcBef>
              <a:spcAft>
                <a:spcPct val="0"/>
              </a:spcAft>
              <a:defRPr sz="4000">
                <a:solidFill>
                  <a:schemeClr val="lt1"/>
                </a:solidFill>
                <a:latin typeface="+mn-lt"/>
                <a:ea typeface="+mn-ea"/>
                <a:cs typeface="+mn-cs"/>
              </a:defRPr>
            </a:lvl3pPr>
            <a:lvl4pPr algn="l" rtl="0" eaLnBrk="0" fontAlgn="base" hangingPunct="0">
              <a:spcBef>
                <a:spcPct val="0"/>
              </a:spcBef>
              <a:spcAft>
                <a:spcPct val="0"/>
              </a:spcAft>
              <a:defRPr sz="4000">
                <a:solidFill>
                  <a:schemeClr val="lt1"/>
                </a:solidFill>
                <a:latin typeface="+mn-lt"/>
                <a:ea typeface="+mn-ea"/>
                <a:cs typeface="+mn-cs"/>
              </a:defRPr>
            </a:lvl4pPr>
            <a:lvl5pPr algn="l" rtl="0" eaLnBrk="0" fontAlgn="base" hangingPunct="0">
              <a:spcBef>
                <a:spcPct val="0"/>
              </a:spcBef>
              <a:spcAft>
                <a:spcPct val="0"/>
              </a:spcAft>
              <a:defRPr sz="4000">
                <a:solidFill>
                  <a:schemeClr val="lt1"/>
                </a:solidFill>
                <a:latin typeface="+mn-lt"/>
                <a:ea typeface="+mn-ea"/>
                <a:cs typeface="+mn-cs"/>
              </a:defRPr>
            </a:lvl5pPr>
            <a:lvl6pPr marL="457200" algn="l" rtl="0" fontAlgn="base">
              <a:spcBef>
                <a:spcPct val="0"/>
              </a:spcBef>
              <a:spcAft>
                <a:spcPct val="0"/>
              </a:spcAft>
              <a:defRPr sz="4000">
                <a:solidFill>
                  <a:schemeClr val="lt1"/>
                </a:solidFill>
                <a:latin typeface="+mn-lt"/>
                <a:ea typeface="+mn-ea"/>
                <a:cs typeface="+mn-cs"/>
              </a:defRPr>
            </a:lvl6pPr>
            <a:lvl7pPr marL="914400" algn="l" rtl="0" fontAlgn="base">
              <a:spcBef>
                <a:spcPct val="0"/>
              </a:spcBef>
              <a:spcAft>
                <a:spcPct val="0"/>
              </a:spcAft>
              <a:defRPr sz="4000">
                <a:solidFill>
                  <a:schemeClr val="lt1"/>
                </a:solidFill>
                <a:latin typeface="+mn-lt"/>
                <a:ea typeface="+mn-ea"/>
                <a:cs typeface="+mn-cs"/>
              </a:defRPr>
            </a:lvl7pPr>
            <a:lvl8pPr marL="1371600" algn="l" rtl="0" fontAlgn="base">
              <a:spcBef>
                <a:spcPct val="0"/>
              </a:spcBef>
              <a:spcAft>
                <a:spcPct val="0"/>
              </a:spcAft>
              <a:defRPr sz="4000">
                <a:solidFill>
                  <a:schemeClr val="lt1"/>
                </a:solidFill>
                <a:latin typeface="+mn-lt"/>
                <a:ea typeface="+mn-ea"/>
                <a:cs typeface="+mn-cs"/>
              </a:defRPr>
            </a:lvl8pPr>
            <a:lvl9pPr marL="1828800" algn="l" rtl="0" fontAlgn="base">
              <a:spcBef>
                <a:spcPct val="0"/>
              </a:spcBef>
              <a:spcAft>
                <a:spcPct val="0"/>
              </a:spcAft>
              <a:defRPr sz="4000">
                <a:solidFill>
                  <a:schemeClr val="lt1"/>
                </a:solidFill>
                <a:latin typeface="+mn-lt"/>
                <a:ea typeface="+mn-ea"/>
                <a:cs typeface="+mn-cs"/>
              </a:defRPr>
            </a:lvl9pPr>
          </a:lstStyle>
          <a:p>
            <a:r>
              <a:rPr lang="cs-CZ" sz="3200" dirty="0"/>
              <a:t>Jak </a:t>
            </a:r>
            <a:r>
              <a:rPr lang="cs-CZ" sz="3200" dirty="0" smtClean="0"/>
              <a:t>na soukromí na (nejen) Facebooku</a:t>
            </a:r>
            <a:endParaRPr lang="cs-CZ" sz="3200" dirty="0"/>
          </a:p>
        </p:txBody>
      </p:sp>
      <p:sp>
        <p:nvSpPr>
          <p:cNvPr id="13" name="TextovéPole 4"/>
          <p:cNvSpPr txBox="1"/>
          <p:nvPr/>
        </p:nvSpPr>
        <p:spPr>
          <a:xfrm>
            <a:off x="457200" y="991756"/>
            <a:ext cx="8229600" cy="4524315"/>
          </a:xfrm>
          <a:prstGeom prst="rect">
            <a:avLst/>
          </a:prstGeom>
          <a:noFill/>
          <a:ln>
            <a:noFill/>
          </a:ln>
        </p:spPr>
        <p:style>
          <a:lnRef idx="2">
            <a:schemeClr val="dk1">
              <a:shade val="50000"/>
            </a:schemeClr>
          </a:lnRef>
          <a:fillRef idx="1">
            <a:schemeClr val="dk1"/>
          </a:fillRef>
          <a:effectRef idx="0">
            <a:schemeClr val="dk1"/>
          </a:effectRef>
          <a:fontRef idx="minor">
            <a:schemeClr val="lt1"/>
          </a:fontRef>
        </p:style>
        <p:txBody>
          <a:bodyPr wrap="square">
            <a:spAutoFit/>
          </a:bodyPr>
          <a:lstStyle/>
          <a:p>
            <a:r>
              <a:rPr lang="cs-CZ" b="1" dirty="0">
                <a:solidFill>
                  <a:schemeClr val="tx1"/>
                </a:solidFill>
              </a:rPr>
              <a:t>Nastavte si co Facebook udělá s účtem až </a:t>
            </a:r>
            <a:r>
              <a:rPr lang="cs-CZ" b="1" dirty="0" smtClean="0">
                <a:solidFill>
                  <a:schemeClr val="tx1"/>
                </a:solidFill>
              </a:rPr>
              <a:t>zemřete</a:t>
            </a:r>
          </a:p>
          <a:p>
            <a:endParaRPr lang="cs-CZ" b="1" dirty="0">
              <a:solidFill>
                <a:schemeClr val="tx1"/>
              </a:solidFill>
            </a:endParaRPr>
          </a:p>
          <a:p>
            <a:r>
              <a:rPr lang="cs-CZ" dirty="0">
                <a:solidFill>
                  <a:schemeClr val="tx1"/>
                </a:solidFill>
              </a:rPr>
              <a:t>Popravdě? Měli byste zajistit, že vaši pozůstalí </a:t>
            </a:r>
            <a:r>
              <a:rPr lang="cs-CZ" b="1" dirty="0">
                <a:solidFill>
                  <a:schemeClr val="tx1"/>
                </a:solidFill>
              </a:rPr>
              <a:t>získají přihlašovací údaje</a:t>
            </a:r>
            <a:r>
              <a:rPr lang="cs-CZ" dirty="0">
                <a:solidFill>
                  <a:schemeClr val="tx1"/>
                </a:solidFill>
              </a:rPr>
              <a:t> k Facebooku a dalším službám – do závěti byste měli dát přístup k vašemu správci hesel (a používat ho velmi důsledně). </a:t>
            </a:r>
            <a:endParaRPr lang="cs-CZ" dirty="0" smtClean="0">
              <a:solidFill>
                <a:schemeClr val="tx1"/>
              </a:solidFill>
            </a:endParaRPr>
          </a:p>
          <a:p>
            <a:endParaRPr lang="cs-CZ" dirty="0">
              <a:solidFill>
                <a:schemeClr val="tx1"/>
              </a:solidFill>
            </a:endParaRPr>
          </a:p>
          <a:p>
            <a:r>
              <a:rPr lang="cs-CZ" dirty="0" smtClean="0">
                <a:solidFill>
                  <a:schemeClr val="tx1"/>
                </a:solidFill>
              </a:rPr>
              <a:t>V </a:t>
            </a:r>
            <a:r>
              <a:rPr lang="cs-CZ" dirty="0">
                <a:solidFill>
                  <a:schemeClr val="tx1"/>
                </a:solidFill>
              </a:rPr>
              <a:t>Nastavení Facebooku ale můžete odmítnout „</a:t>
            </a:r>
            <a:r>
              <a:rPr lang="cs-CZ" dirty="0" err="1">
                <a:solidFill>
                  <a:schemeClr val="tx1"/>
                </a:solidFill>
                <a:hlinkClick r:id="rId2"/>
              </a:rPr>
              <a:t>memorializaci</a:t>
            </a:r>
            <a:r>
              <a:rPr lang="cs-CZ" dirty="0">
                <a:solidFill>
                  <a:schemeClr val="tx1"/>
                </a:solidFill>
              </a:rPr>
              <a:t>“ (vytvoření nesmazatelného pomníčku) a nastavit, že se má váš účet smazat. Vaši pozůstalí ale stejně mohou mít problém to Facebooku dokázat, takže řešení se závětí je praktičtější.</a:t>
            </a:r>
          </a:p>
        </p:txBody>
      </p:sp>
    </p:spTree>
    <p:extLst>
      <p:ext uri="{BB962C8B-B14F-4D97-AF65-F5344CB8AC3E}">
        <p14:creationId xmlns:p14="http://schemas.microsoft.com/office/powerpoint/2010/main" val="675537235"/>
      </p:ext>
    </p:extLst>
  </p:cSld>
  <p:clrMapOvr>
    <a:masterClrMapping/>
  </p:clrMapOvr>
  <p:timing>
    <p:tnLst>
      <p:par>
        <p:cTn id="1" dur="indefinite" restart="never" nodeType="tmRoot"/>
      </p:par>
    </p:tn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3"/>
          <p:cNvSpPr txBox="1">
            <a:spLocks/>
          </p:cNvSpPr>
          <p:nvPr/>
        </p:nvSpPr>
        <p:spPr>
          <a:xfrm>
            <a:off x="457200" y="116632"/>
            <a:ext cx="8229600" cy="648072"/>
          </a:xfrm>
          <a:prstGeom prst="rect">
            <a:avLst/>
          </a:prstGeom>
        </p:spPr>
        <p:style>
          <a:lnRef idx="0">
            <a:schemeClr val="accent4"/>
          </a:lnRef>
          <a:fillRef idx="3">
            <a:schemeClr val="accent4"/>
          </a:fillRef>
          <a:effectRef idx="3">
            <a:schemeClr val="accent4"/>
          </a:effectRef>
          <a:fontRef idx="minor">
            <a:schemeClr val="lt1"/>
          </a:fontRef>
        </p:style>
        <p:txBody>
          <a:bodyPr vert="horz" lIns="91440" tIns="45720" rIns="91440" bIns="45720" rtlCol="0" anchor="ctr">
            <a:noAutofit/>
          </a:bodyPr>
          <a:lstStyle>
            <a:lvl1pPr algn="l" rtl="0" eaLnBrk="0" fontAlgn="base" hangingPunct="0">
              <a:spcBef>
                <a:spcPct val="0"/>
              </a:spcBef>
              <a:spcAft>
                <a:spcPct val="0"/>
              </a:spcAft>
              <a:defRPr sz="4000" kern="1200" spc="-100">
                <a:solidFill>
                  <a:schemeClr val="lt1"/>
                </a:solidFill>
                <a:latin typeface="+mn-lt"/>
                <a:ea typeface="+mn-ea"/>
                <a:cs typeface="+mn-cs"/>
              </a:defRPr>
            </a:lvl1pPr>
            <a:lvl2pPr algn="l" rtl="0" eaLnBrk="0" fontAlgn="base" hangingPunct="0">
              <a:spcBef>
                <a:spcPct val="0"/>
              </a:spcBef>
              <a:spcAft>
                <a:spcPct val="0"/>
              </a:spcAft>
              <a:defRPr sz="4000">
                <a:solidFill>
                  <a:schemeClr val="lt1"/>
                </a:solidFill>
                <a:latin typeface="+mn-lt"/>
                <a:ea typeface="+mn-ea"/>
                <a:cs typeface="+mn-cs"/>
              </a:defRPr>
            </a:lvl2pPr>
            <a:lvl3pPr algn="l" rtl="0" eaLnBrk="0" fontAlgn="base" hangingPunct="0">
              <a:spcBef>
                <a:spcPct val="0"/>
              </a:spcBef>
              <a:spcAft>
                <a:spcPct val="0"/>
              </a:spcAft>
              <a:defRPr sz="4000">
                <a:solidFill>
                  <a:schemeClr val="lt1"/>
                </a:solidFill>
                <a:latin typeface="+mn-lt"/>
                <a:ea typeface="+mn-ea"/>
                <a:cs typeface="+mn-cs"/>
              </a:defRPr>
            </a:lvl3pPr>
            <a:lvl4pPr algn="l" rtl="0" eaLnBrk="0" fontAlgn="base" hangingPunct="0">
              <a:spcBef>
                <a:spcPct val="0"/>
              </a:spcBef>
              <a:spcAft>
                <a:spcPct val="0"/>
              </a:spcAft>
              <a:defRPr sz="4000">
                <a:solidFill>
                  <a:schemeClr val="lt1"/>
                </a:solidFill>
                <a:latin typeface="+mn-lt"/>
                <a:ea typeface="+mn-ea"/>
                <a:cs typeface="+mn-cs"/>
              </a:defRPr>
            </a:lvl4pPr>
            <a:lvl5pPr algn="l" rtl="0" eaLnBrk="0" fontAlgn="base" hangingPunct="0">
              <a:spcBef>
                <a:spcPct val="0"/>
              </a:spcBef>
              <a:spcAft>
                <a:spcPct val="0"/>
              </a:spcAft>
              <a:defRPr sz="4000">
                <a:solidFill>
                  <a:schemeClr val="lt1"/>
                </a:solidFill>
                <a:latin typeface="+mn-lt"/>
                <a:ea typeface="+mn-ea"/>
                <a:cs typeface="+mn-cs"/>
              </a:defRPr>
            </a:lvl5pPr>
            <a:lvl6pPr marL="457200" algn="l" rtl="0" fontAlgn="base">
              <a:spcBef>
                <a:spcPct val="0"/>
              </a:spcBef>
              <a:spcAft>
                <a:spcPct val="0"/>
              </a:spcAft>
              <a:defRPr sz="4000">
                <a:solidFill>
                  <a:schemeClr val="lt1"/>
                </a:solidFill>
                <a:latin typeface="+mn-lt"/>
                <a:ea typeface="+mn-ea"/>
                <a:cs typeface="+mn-cs"/>
              </a:defRPr>
            </a:lvl6pPr>
            <a:lvl7pPr marL="914400" algn="l" rtl="0" fontAlgn="base">
              <a:spcBef>
                <a:spcPct val="0"/>
              </a:spcBef>
              <a:spcAft>
                <a:spcPct val="0"/>
              </a:spcAft>
              <a:defRPr sz="4000">
                <a:solidFill>
                  <a:schemeClr val="lt1"/>
                </a:solidFill>
                <a:latin typeface="+mn-lt"/>
                <a:ea typeface="+mn-ea"/>
                <a:cs typeface="+mn-cs"/>
              </a:defRPr>
            </a:lvl7pPr>
            <a:lvl8pPr marL="1371600" algn="l" rtl="0" fontAlgn="base">
              <a:spcBef>
                <a:spcPct val="0"/>
              </a:spcBef>
              <a:spcAft>
                <a:spcPct val="0"/>
              </a:spcAft>
              <a:defRPr sz="4000">
                <a:solidFill>
                  <a:schemeClr val="lt1"/>
                </a:solidFill>
                <a:latin typeface="+mn-lt"/>
                <a:ea typeface="+mn-ea"/>
                <a:cs typeface="+mn-cs"/>
              </a:defRPr>
            </a:lvl8pPr>
            <a:lvl9pPr marL="1828800" algn="l" rtl="0" fontAlgn="base">
              <a:spcBef>
                <a:spcPct val="0"/>
              </a:spcBef>
              <a:spcAft>
                <a:spcPct val="0"/>
              </a:spcAft>
              <a:defRPr sz="4000">
                <a:solidFill>
                  <a:schemeClr val="lt1"/>
                </a:solidFill>
                <a:latin typeface="+mn-lt"/>
                <a:ea typeface="+mn-ea"/>
                <a:cs typeface="+mn-cs"/>
              </a:defRPr>
            </a:lvl9pPr>
          </a:lstStyle>
          <a:p>
            <a:r>
              <a:rPr lang="cs-CZ" sz="3200" dirty="0"/>
              <a:t>Jak </a:t>
            </a:r>
            <a:r>
              <a:rPr lang="cs-CZ" sz="3200" dirty="0" smtClean="0"/>
              <a:t>na soukromí na (nejen) Facebooku</a:t>
            </a:r>
            <a:endParaRPr lang="cs-CZ" sz="3200" dirty="0"/>
          </a:p>
        </p:txBody>
      </p:sp>
      <p:sp>
        <p:nvSpPr>
          <p:cNvPr id="13" name="TextovéPole 4"/>
          <p:cNvSpPr txBox="1"/>
          <p:nvPr/>
        </p:nvSpPr>
        <p:spPr>
          <a:xfrm>
            <a:off x="457200" y="991756"/>
            <a:ext cx="8229600" cy="4893647"/>
          </a:xfrm>
          <a:prstGeom prst="rect">
            <a:avLst/>
          </a:prstGeom>
          <a:noFill/>
          <a:ln>
            <a:noFill/>
          </a:ln>
        </p:spPr>
        <p:style>
          <a:lnRef idx="2">
            <a:schemeClr val="dk1">
              <a:shade val="50000"/>
            </a:schemeClr>
          </a:lnRef>
          <a:fillRef idx="1">
            <a:schemeClr val="dk1"/>
          </a:fillRef>
          <a:effectRef idx="0">
            <a:schemeClr val="dk1"/>
          </a:effectRef>
          <a:fontRef idx="minor">
            <a:schemeClr val="lt1"/>
          </a:fontRef>
        </p:style>
        <p:txBody>
          <a:bodyPr wrap="square">
            <a:spAutoFit/>
          </a:bodyPr>
          <a:lstStyle/>
          <a:p>
            <a:r>
              <a:rPr lang="cs-CZ" b="1" dirty="0">
                <a:solidFill>
                  <a:schemeClr val="tx1"/>
                </a:solidFill>
              </a:rPr>
              <a:t>Pozor na podvody, </a:t>
            </a:r>
            <a:r>
              <a:rPr lang="cs-CZ" b="1" dirty="0" err="1">
                <a:solidFill>
                  <a:schemeClr val="tx1"/>
                </a:solidFill>
              </a:rPr>
              <a:t>phishing</a:t>
            </a:r>
            <a:r>
              <a:rPr lang="cs-CZ" b="1" dirty="0">
                <a:solidFill>
                  <a:schemeClr val="tx1"/>
                </a:solidFill>
              </a:rPr>
              <a:t> </a:t>
            </a:r>
            <a:r>
              <a:rPr lang="cs-CZ" b="1" dirty="0" smtClean="0">
                <a:solidFill>
                  <a:schemeClr val="tx1"/>
                </a:solidFill>
              </a:rPr>
              <a:t>…</a:t>
            </a:r>
          </a:p>
          <a:p>
            <a:endParaRPr lang="cs-CZ" b="1" dirty="0">
              <a:solidFill>
                <a:schemeClr val="tx1"/>
              </a:solidFill>
            </a:endParaRPr>
          </a:p>
          <a:p>
            <a:r>
              <a:rPr lang="cs-CZ" dirty="0">
                <a:solidFill>
                  <a:schemeClr val="tx1"/>
                </a:solidFill>
              </a:rPr>
              <a:t>Nenaleťte. To je jedno z nejvíce podstatných pravidel. Na falešné účty, na útočníky kopírující vaše přátele, na podvodné maily a zprávy. Přečtete si i </a:t>
            </a:r>
            <a:r>
              <a:rPr lang="cs-CZ" dirty="0">
                <a:solidFill>
                  <a:schemeClr val="tx1"/>
                </a:solidFill>
                <a:hlinkClick r:id="rId2"/>
              </a:rPr>
              <a:t>Jak zjistím kdo si prohlížel můj profil na Facebooku?</a:t>
            </a:r>
            <a:r>
              <a:rPr lang="cs-CZ" dirty="0">
                <a:solidFill>
                  <a:schemeClr val="tx1"/>
                </a:solidFill>
              </a:rPr>
              <a:t> a </a:t>
            </a:r>
            <a:r>
              <a:rPr lang="cs-CZ" dirty="0">
                <a:solidFill>
                  <a:schemeClr val="tx1"/>
                </a:solidFill>
                <a:hlinkClick r:id="rId3"/>
              </a:rPr>
              <a:t>Co dělat, když někdo vytvořil kopii mého profilu a oslovuje moje přátele na Facebooku</a:t>
            </a:r>
            <a:r>
              <a:rPr lang="cs-CZ" dirty="0" smtClean="0">
                <a:solidFill>
                  <a:schemeClr val="tx1"/>
                </a:solidFill>
                <a:hlinkClick r:id="rId3"/>
              </a:rPr>
              <a:t>?</a:t>
            </a:r>
            <a:endParaRPr lang="cs-CZ" dirty="0" smtClean="0">
              <a:solidFill>
                <a:schemeClr val="tx1"/>
              </a:solidFill>
            </a:endParaRPr>
          </a:p>
          <a:p>
            <a:endParaRPr lang="cs-CZ" dirty="0">
              <a:solidFill>
                <a:schemeClr val="tx1"/>
              </a:solidFill>
            </a:endParaRPr>
          </a:p>
          <a:p>
            <a:r>
              <a:rPr lang="cs-CZ" dirty="0">
                <a:solidFill>
                  <a:schemeClr val="tx1"/>
                </a:solidFill>
              </a:rPr>
              <a:t>Důležité je, že pokud máte </a:t>
            </a:r>
            <a:r>
              <a:rPr lang="cs-CZ" b="1" dirty="0" err="1">
                <a:solidFill>
                  <a:schemeClr val="tx1"/>
                </a:solidFill>
              </a:rPr>
              <a:t>dvoufaktor</a:t>
            </a:r>
            <a:r>
              <a:rPr lang="cs-CZ" dirty="0">
                <a:solidFill>
                  <a:schemeClr val="tx1"/>
                </a:solidFill>
              </a:rPr>
              <a:t> tak šance na to, že vám někdo ukradne účet je velmi malá. Pokud ale přeci jen, tak viz </a:t>
            </a:r>
            <a:r>
              <a:rPr lang="cs-CZ" dirty="0">
                <a:solidFill>
                  <a:schemeClr val="tx1"/>
                </a:solidFill>
                <a:hlinkClick r:id="rId4"/>
              </a:rPr>
              <a:t>Co udělat, pokud mi někdo </a:t>
            </a:r>
            <a:r>
              <a:rPr lang="cs-CZ" dirty="0" err="1">
                <a:solidFill>
                  <a:schemeClr val="tx1"/>
                </a:solidFill>
                <a:hlinkClick r:id="rId4"/>
              </a:rPr>
              <a:t>hacknul</a:t>
            </a:r>
            <a:r>
              <a:rPr lang="cs-CZ" dirty="0">
                <a:solidFill>
                  <a:schemeClr val="tx1"/>
                </a:solidFill>
                <a:hlinkClick r:id="rId4"/>
              </a:rPr>
              <a:t> Facebook? Co dělat, když na mém účtu jsou divné příspěvky?</a:t>
            </a:r>
            <a:endParaRPr lang="cs-CZ" dirty="0">
              <a:solidFill>
                <a:schemeClr val="tx1"/>
              </a:solidFill>
            </a:endParaRPr>
          </a:p>
        </p:txBody>
      </p:sp>
    </p:spTree>
    <p:extLst>
      <p:ext uri="{BB962C8B-B14F-4D97-AF65-F5344CB8AC3E}">
        <p14:creationId xmlns:p14="http://schemas.microsoft.com/office/powerpoint/2010/main" val="2861183722"/>
      </p:ext>
    </p:extLst>
  </p:cSld>
  <p:clrMapOvr>
    <a:masterClrMapping/>
  </p:clrMapOvr>
  <p:timing>
    <p:tnLst>
      <p:par>
        <p:cTn id="1" dur="indefinite" restart="never" nodeType="tmRoot"/>
      </p:par>
    </p:tn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3"/>
          <p:cNvSpPr txBox="1">
            <a:spLocks/>
          </p:cNvSpPr>
          <p:nvPr/>
        </p:nvSpPr>
        <p:spPr>
          <a:xfrm>
            <a:off x="457200" y="116632"/>
            <a:ext cx="8229600" cy="648072"/>
          </a:xfrm>
          <a:prstGeom prst="rect">
            <a:avLst/>
          </a:prstGeom>
        </p:spPr>
        <p:style>
          <a:lnRef idx="0">
            <a:schemeClr val="accent4"/>
          </a:lnRef>
          <a:fillRef idx="3">
            <a:schemeClr val="accent4"/>
          </a:fillRef>
          <a:effectRef idx="3">
            <a:schemeClr val="accent4"/>
          </a:effectRef>
          <a:fontRef idx="minor">
            <a:schemeClr val="lt1"/>
          </a:fontRef>
        </p:style>
        <p:txBody>
          <a:bodyPr vert="horz" lIns="91440" tIns="45720" rIns="91440" bIns="45720" rtlCol="0" anchor="ctr">
            <a:noAutofit/>
          </a:bodyPr>
          <a:lstStyle>
            <a:lvl1pPr algn="l" rtl="0" eaLnBrk="0" fontAlgn="base" hangingPunct="0">
              <a:spcBef>
                <a:spcPct val="0"/>
              </a:spcBef>
              <a:spcAft>
                <a:spcPct val="0"/>
              </a:spcAft>
              <a:defRPr sz="4000" kern="1200" spc="-100">
                <a:solidFill>
                  <a:schemeClr val="lt1"/>
                </a:solidFill>
                <a:latin typeface="+mn-lt"/>
                <a:ea typeface="+mn-ea"/>
                <a:cs typeface="+mn-cs"/>
              </a:defRPr>
            </a:lvl1pPr>
            <a:lvl2pPr algn="l" rtl="0" eaLnBrk="0" fontAlgn="base" hangingPunct="0">
              <a:spcBef>
                <a:spcPct val="0"/>
              </a:spcBef>
              <a:spcAft>
                <a:spcPct val="0"/>
              </a:spcAft>
              <a:defRPr sz="4000">
                <a:solidFill>
                  <a:schemeClr val="lt1"/>
                </a:solidFill>
                <a:latin typeface="+mn-lt"/>
                <a:ea typeface="+mn-ea"/>
                <a:cs typeface="+mn-cs"/>
              </a:defRPr>
            </a:lvl2pPr>
            <a:lvl3pPr algn="l" rtl="0" eaLnBrk="0" fontAlgn="base" hangingPunct="0">
              <a:spcBef>
                <a:spcPct val="0"/>
              </a:spcBef>
              <a:spcAft>
                <a:spcPct val="0"/>
              </a:spcAft>
              <a:defRPr sz="4000">
                <a:solidFill>
                  <a:schemeClr val="lt1"/>
                </a:solidFill>
                <a:latin typeface="+mn-lt"/>
                <a:ea typeface="+mn-ea"/>
                <a:cs typeface="+mn-cs"/>
              </a:defRPr>
            </a:lvl3pPr>
            <a:lvl4pPr algn="l" rtl="0" eaLnBrk="0" fontAlgn="base" hangingPunct="0">
              <a:spcBef>
                <a:spcPct val="0"/>
              </a:spcBef>
              <a:spcAft>
                <a:spcPct val="0"/>
              </a:spcAft>
              <a:defRPr sz="4000">
                <a:solidFill>
                  <a:schemeClr val="lt1"/>
                </a:solidFill>
                <a:latin typeface="+mn-lt"/>
                <a:ea typeface="+mn-ea"/>
                <a:cs typeface="+mn-cs"/>
              </a:defRPr>
            </a:lvl4pPr>
            <a:lvl5pPr algn="l" rtl="0" eaLnBrk="0" fontAlgn="base" hangingPunct="0">
              <a:spcBef>
                <a:spcPct val="0"/>
              </a:spcBef>
              <a:spcAft>
                <a:spcPct val="0"/>
              </a:spcAft>
              <a:defRPr sz="4000">
                <a:solidFill>
                  <a:schemeClr val="lt1"/>
                </a:solidFill>
                <a:latin typeface="+mn-lt"/>
                <a:ea typeface="+mn-ea"/>
                <a:cs typeface="+mn-cs"/>
              </a:defRPr>
            </a:lvl5pPr>
            <a:lvl6pPr marL="457200" algn="l" rtl="0" fontAlgn="base">
              <a:spcBef>
                <a:spcPct val="0"/>
              </a:spcBef>
              <a:spcAft>
                <a:spcPct val="0"/>
              </a:spcAft>
              <a:defRPr sz="4000">
                <a:solidFill>
                  <a:schemeClr val="lt1"/>
                </a:solidFill>
                <a:latin typeface="+mn-lt"/>
                <a:ea typeface="+mn-ea"/>
                <a:cs typeface="+mn-cs"/>
              </a:defRPr>
            </a:lvl6pPr>
            <a:lvl7pPr marL="914400" algn="l" rtl="0" fontAlgn="base">
              <a:spcBef>
                <a:spcPct val="0"/>
              </a:spcBef>
              <a:spcAft>
                <a:spcPct val="0"/>
              </a:spcAft>
              <a:defRPr sz="4000">
                <a:solidFill>
                  <a:schemeClr val="lt1"/>
                </a:solidFill>
                <a:latin typeface="+mn-lt"/>
                <a:ea typeface="+mn-ea"/>
                <a:cs typeface="+mn-cs"/>
              </a:defRPr>
            </a:lvl7pPr>
            <a:lvl8pPr marL="1371600" algn="l" rtl="0" fontAlgn="base">
              <a:spcBef>
                <a:spcPct val="0"/>
              </a:spcBef>
              <a:spcAft>
                <a:spcPct val="0"/>
              </a:spcAft>
              <a:defRPr sz="4000">
                <a:solidFill>
                  <a:schemeClr val="lt1"/>
                </a:solidFill>
                <a:latin typeface="+mn-lt"/>
                <a:ea typeface="+mn-ea"/>
                <a:cs typeface="+mn-cs"/>
              </a:defRPr>
            </a:lvl8pPr>
            <a:lvl9pPr marL="1828800" algn="l" rtl="0" fontAlgn="base">
              <a:spcBef>
                <a:spcPct val="0"/>
              </a:spcBef>
              <a:spcAft>
                <a:spcPct val="0"/>
              </a:spcAft>
              <a:defRPr sz="4000">
                <a:solidFill>
                  <a:schemeClr val="lt1"/>
                </a:solidFill>
                <a:latin typeface="+mn-lt"/>
                <a:ea typeface="+mn-ea"/>
                <a:cs typeface="+mn-cs"/>
              </a:defRPr>
            </a:lvl9pPr>
          </a:lstStyle>
          <a:p>
            <a:r>
              <a:rPr lang="cs-CZ" sz="3200" dirty="0"/>
              <a:t>Jak </a:t>
            </a:r>
            <a:r>
              <a:rPr lang="cs-CZ" sz="3200" dirty="0" smtClean="0"/>
              <a:t>na soukromí na (nejen) Facebooku</a:t>
            </a:r>
            <a:endParaRPr lang="cs-CZ" sz="3200" dirty="0"/>
          </a:p>
        </p:txBody>
      </p:sp>
      <p:sp>
        <p:nvSpPr>
          <p:cNvPr id="13" name="TextovéPole 4"/>
          <p:cNvSpPr txBox="1"/>
          <p:nvPr/>
        </p:nvSpPr>
        <p:spPr>
          <a:xfrm>
            <a:off x="457200" y="991756"/>
            <a:ext cx="8229600" cy="4154984"/>
          </a:xfrm>
          <a:prstGeom prst="rect">
            <a:avLst/>
          </a:prstGeom>
          <a:noFill/>
          <a:ln>
            <a:noFill/>
          </a:ln>
        </p:spPr>
        <p:style>
          <a:lnRef idx="2">
            <a:schemeClr val="dk1">
              <a:shade val="50000"/>
            </a:schemeClr>
          </a:lnRef>
          <a:fillRef idx="1">
            <a:schemeClr val="dk1"/>
          </a:fillRef>
          <a:effectRef idx="0">
            <a:schemeClr val="dk1"/>
          </a:effectRef>
          <a:fontRef idx="minor">
            <a:schemeClr val="lt1"/>
          </a:fontRef>
        </p:style>
        <p:txBody>
          <a:bodyPr wrap="square">
            <a:spAutoFit/>
          </a:bodyPr>
          <a:lstStyle/>
          <a:p>
            <a:r>
              <a:rPr lang="cs-CZ" b="1" dirty="0">
                <a:solidFill>
                  <a:schemeClr val="tx1"/>
                </a:solidFill>
              </a:rPr>
              <a:t>Chraňte si počítač i </a:t>
            </a:r>
            <a:r>
              <a:rPr lang="cs-CZ" b="1" dirty="0" smtClean="0">
                <a:solidFill>
                  <a:schemeClr val="tx1"/>
                </a:solidFill>
              </a:rPr>
              <a:t>mobil</a:t>
            </a:r>
          </a:p>
          <a:p>
            <a:endParaRPr lang="cs-CZ" b="1" dirty="0">
              <a:solidFill>
                <a:schemeClr val="tx1"/>
              </a:solidFill>
            </a:endParaRPr>
          </a:p>
          <a:p>
            <a:r>
              <a:rPr lang="cs-CZ" dirty="0">
                <a:solidFill>
                  <a:schemeClr val="tx1"/>
                </a:solidFill>
              </a:rPr>
              <a:t>Mimo již zmíněné nutné ochrany odemknutím heslem nebo jiným bezpečným způsobem je nutné zmínit i potřebu </a:t>
            </a:r>
            <a:r>
              <a:rPr lang="cs-CZ" b="1" dirty="0" smtClean="0">
                <a:solidFill>
                  <a:schemeClr val="tx1"/>
                </a:solidFill>
              </a:rPr>
              <a:t>kvalitního </a:t>
            </a:r>
            <a:r>
              <a:rPr lang="cs-CZ" b="1" dirty="0" smtClean="0">
                <a:solidFill>
                  <a:schemeClr val="tx1"/>
                </a:solidFill>
                <a:hlinkClick r:id="rId2"/>
              </a:rPr>
              <a:t>antivirového </a:t>
            </a:r>
            <a:r>
              <a:rPr lang="cs-CZ" b="1" dirty="0">
                <a:solidFill>
                  <a:schemeClr val="tx1"/>
                </a:solidFill>
                <a:hlinkClick r:id="rId2"/>
              </a:rPr>
              <a:t>programu</a:t>
            </a:r>
            <a:r>
              <a:rPr lang="cs-CZ" dirty="0">
                <a:solidFill>
                  <a:schemeClr val="tx1"/>
                </a:solidFill>
              </a:rPr>
              <a:t>, </a:t>
            </a:r>
            <a:r>
              <a:rPr lang="cs-CZ" b="1" dirty="0" err="1">
                <a:solidFill>
                  <a:schemeClr val="tx1"/>
                </a:solidFill>
                <a:hlinkClick r:id="rId3"/>
              </a:rPr>
              <a:t>antimalware</a:t>
            </a:r>
            <a:r>
              <a:rPr lang="cs-CZ" dirty="0">
                <a:solidFill>
                  <a:schemeClr val="tx1"/>
                </a:solidFill>
              </a:rPr>
              <a:t> a všech zásad bezpečného chování. </a:t>
            </a:r>
            <a:endParaRPr lang="cs-CZ" dirty="0" smtClean="0">
              <a:solidFill>
                <a:schemeClr val="tx1"/>
              </a:solidFill>
            </a:endParaRPr>
          </a:p>
          <a:p>
            <a:endParaRPr lang="cs-CZ" dirty="0">
              <a:solidFill>
                <a:schemeClr val="tx1"/>
              </a:solidFill>
            </a:endParaRPr>
          </a:p>
          <a:p>
            <a:r>
              <a:rPr lang="cs-CZ" dirty="0" smtClean="0">
                <a:solidFill>
                  <a:schemeClr val="tx1"/>
                </a:solidFill>
              </a:rPr>
              <a:t>Pro </a:t>
            </a:r>
            <a:r>
              <a:rPr lang="cs-CZ" dirty="0">
                <a:solidFill>
                  <a:schemeClr val="tx1"/>
                </a:solidFill>
              </a:rPr>
              <a:t>Facebook je obzvlášť nebezpečné si pořídit nějaké </a:t>
            </a:r>
            <a:r>
              <a:rPr lang="cs-CZ" dirty="0">
                <a:solidFill>
                  <a:schemeClr val="tx1"/>
                </a:solidFill>
                <a:hlinkClick r:id="rId4"/>
              </a:rPr>
              <a:t>rozšíření prohlížeče</a:t>
            </a:r>
            <a:r>
              <a:rPr lang="cs-CZ" dirty="0">
                <a:solidFill>
                  <a:schemeClr val="tx1"/>
                </a:solidFill>
              </a:rPr>
              <a:t>, které bude umět zneužívat otevřený Facebook.</a:t>
            </a:r>
          </a:p>
        </p:txBody>
      </p:sp>
    </p:spTree>
    <p:extLst>
      <p:ext uri="{BB962C8B-B14F-4D97-AF65-F5344CB8AC3E}">
        <p14:creationId xmlns:p14="http://schemas.microsoft.com/office/powerpoint/2010/main" val="1166761916"/>
      </p:ext>
    </p:extLst>
  </p:cSld>
  <p:clrMapOvr>
    <a:masterClrMapping/>
  </p:clrMapOvr>
  <p:timing>
    <p:tnLst>
      <p:par>
        <p:cTn id="1" dur="indefinite" restart="never" nodeType="tmRoot"/>
      </p:par>
    </p:tn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3"/>
          <p:cNvSpPr>
            <a:spLocks noGrp="1"/>
          </p:cNvSpPr>
          <p:nvPr>
            <p:ph type="title"/>
          </p:nvPr>
        </p:nvSpPr>
        <p:spPr/>
        <p:txBody>
          <a:bodyPr/>
          <a:lstStyle/>
          <a:p>
            <a:r>
              <a:rPr lang="cs-CZ" dirty="0"/>
              <a:t>Jak nastavit Instagram? </a:t>
            </a:r>
          </a:p>
        </p:txBody>
      </p:sp>
      <p:sp>
        <p:nvSpPr>
          <p:cNvPr id="5" name="Zástupný symbol pro text 4"/>
          <p:cNvSpPr>
            <a:spLocks noGrp="1"/>
          </p:cNvSpPr>
          <p:nvPr>
            <p:ph type="body" idx="1"/>
          </p:nvPr>
        </p:nvSpPr>
        <p:spPr/>
        <p:txBody>
          <a:bodyPr/>
          <a:lstStyle/>
          <a:p>
            <a:endParaRPr lang="cs-CZ"/>
          </a:p>
        </p:txBody>
      </p:sp>
    </p:spTree>
    <p:extLst>
      <p:ext uri="{BB962C8B-B14F-4D97-AF65-F5344CB8AC3E}">
        <p14:creationId xmlns:p14="http://schemas.microsoft.com/office/powerpoint/2010/main" val="3201239967"/>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3"/>
          <p:cNvSpPr txBox="1">
            <a:spLocks/>
          </p:cNvSpPr>
          <p:nvPr/>
        </p:nvSpPr>
        <p:spPr>
          <a:xfrm>
            <a:off x="457200" y="116632"/>
            <a:ext cx="8229600" cy="648072"/>
          </a:xfrm>
          <a:prstGeom prst="rect">
            <a:avLst/>
          </a:prstGeom>
        </p:spPr>
        <p:style>
          <a:lnRef idx="0">
            <a:schemeClr val="accent4"/>
          </a:lnRef>
          <a:fillRef idx="3">
            <a:schemeClr val="accent4"/>
          </a:fillRef>
          <a:effectRef idx="3">
            <a:schemeClr val="accent4"/>
          </a:effectRef>
          <a:fontRef idx="minor">
            <a:schemeClr val="lt1"/>
          </a:fontRef>
        </p:style>
        <p:txBody>
          <a:bodyPr vert="horz" lIns="91440" tIns="45720" rIns="91440" bIns="45720" rtlCol="0" anchor="ctr">
            <a:noAutofit/>
          </a:bodyPr>
          <a:lstStyle>
            <a:lvl1pPr algn="l" rtl="0" eaLnBrk="0" fontAlgn="base" hangingPunct="0">
              <a:spcBef>
                <a:spcPct val="0"/>
              </a:spcBef>
              <a:spcAft>
                <a:spcPct val="0"/>
              </a:spcAft>
              <a:defRPr sz="4000" kern="1200" spc="-100">
                <a:solidFill>
                  <a:schemeClr val="lt1"/>
                </a:solidFill>
                <a:latin typeface="+mn-lt"/>
                <a:ea typeface="+mn-ea"/>
                <a:cs typeface="+mn-cs"/>
              </a:defRPr>
            </a:lvl1pPr>
            <a:lvl2pPr algn="l" rtl="0" eaLnBrk="0" fontAlgn="base" hangingPunct="0">
              <a:spcBef>
                <a:spcPct val="0"/>
              </a:spcBef>
              <a:spcAft>
                <a:spcPct val="0"/>
              </a:spcAft>
              <a:defRPr sz="4000">
                <a:solidFill>
                  <a:schemeClr val="lt1"/>
                </a:solidFill>
                <a:latin typeface="+mn-lt"/>
                <a:ea typeface="+mn-ea"/>
                <a:cs typeface="+mn-cs"/>
              </a:defRPr>
            </a:lvl2pPr>
            <a:lvl3pPr algn="l" rtl="0" eaLnBrk="0" fontAlgn="base" hangingPunct="0">
              <a:spcBef>
                <a:spcPct val="0"/>
              </a:spcBef>
              <a:spcAft>
                <a:spcPct val="0"/>
              </a:spcAft>
              <a:defRPr sz="4000">
                <a:solidFill>
                  <a:schemeClr val="lt1"/>
                </a:solidFill>
                <a:latin typeface="+mn-lt"/>
                <a:ea typeface="+mn-ea"/>
                <a:cs typeface="+mn-cs"/>
              </a:defRPr>
            </a:lvl3pPr>
            <a:lvl4pPr algn="l" rtl="0" eaLnBrk="0" fontAlgn="base" hangingPunct="0">
              <a:spcBef>
                <a:spcPct val="0"/>
              </a:spcBef>
              <a:spcAft>
                <a:spcPct val="0"/>
              </a:spcAft>
              <a:defRPr sz="4000">
                <a:solidFill>
                  <a:schemeClr val="lt1"/>
                </a:solidFill>
                <a:latin typeface="+mn-lt"/>
                <a:ea typeface="+mn-ea"/>
                <a:cs typeface="+mn-cs"/>
              </a:defRPr>
            </a:lvl4pPr>
            <a:lvl5pPr algn="l" rtl="0" eaLnBrk="0" fontAlgn="base" hangingPunct="0">
              <a:spcBef>
                <a:spcPct val="0"/>
              </a:spcBef>
              <a:spcAft>
                <a:spcPct val="0"/>
              </a:spcAft>
              <a:defRPr sz="4000">
                <a:solidFill>
                  <a:schemeClr val="lt1"/>
                </a:solidFill>
                <a:latin typeface="+mn-lt"/>
                <a:ea typeface="+mn-ea"/>
                <a:cs typeface="+mn-cs"/>
              </a:defRPr>
            </a:lvl5pPr>
            <a:lvl6pPr marL="457200" algn="l" rtl="0" fontAlgn="base">
              <a:spcBef>
                <a:spcPct val="0"/>
              </a:spcBef>
              <a:spcAft>
                <a:spcPct val="0"/>
              </a:spcAft>
              <a:defRPr sz="4000">
                <a:solidFill>
                  <a:schemeClr val="lt1"/>
                </a:solidFill>
                <a:latin typeface="+mn-lt"/>
                <a:ea typeface="+mn-ea"/>
                <a:cs typeface="+mn-cs"/>
              </a:defRPr>
            </a:lvl6pPr>
            <a:lvl7pPr marL="914400" algn="l" rtl="0" fontAlgn="base">
              <a:spcBef>
                <a:spcPct val="0"/>
              </a:spcBef>
              <a:spcAft>
                <a:spcPct val="0"/>
              </a:spcAft>
              <a:defRPr sz="4000">
                <a:solidFill>
                  <a:schemeClr val="lt1"/>
                </a:solidFill>
                <a:latin typeface="+mn-lt"/>
                <a:ea typeface="+mn-ea"/>
                <a:cs typeface="+mn-cs"/>
              </a:defRPr>
            </a:lvl7pPr>
            <a:lvl8pPr marL="1371600" algn="l" rtl="0" fontAlgn="base">
              <a:spcBef>
                <a:spcPct val="0"/>
              </a:spcBef>
              <a:spcAft>
                <a:spcPct val="0"/>
              </a:spcAft>
              <a:defRPr sz="4000">
                <a:solidFill>
                  <a:schemeClr val="lt1"/>
                </a:solidFill>
                <a:latin typeface="+mn-lt"/>
                <a:ea typeface="+mn-ea"/>
                <a:cs typeface="+mn-cs"/>
              </a:defRPr>
            </a:lvl8pPr>
            <a:lvl9pPr marL="1828800" algn="l" rtl="0" fontAlgn="base">
              <a:spcBef>
                <a:spcPct val="0"/>
              </a:spcBef>
              <a:spcAft>
                <a:spcPct val="0"/>
              </a:spcAft>
              <a:defRPr sz="4000">
                <a:solidFill>
                  <a:schemeClr val="lt1"/>
                </a:solidFill>
                <a:latin typeface="+mn-lt"/>
                <a:ea typeface="+mn-ea"/>
                <a:cs typeface="+mn-cs"/>
              </a:defRPr>
            </a:lvl9pPr>
          </a:lstStyle>
          <a:p>
            <a:r>
              <a:rPr lang="cs-CZ" sz="3200" dirty="0" smtClean="0"/>
              <a:t>Jak nastavit Instagram? </a:t>
            </a:r>
            <a:endParaRPr lang="cs-CZ" sz="3200" dirty="0"/>
          </a:p>
        </p:txBody>
      </p:sp>
      <p:sp>
        <p:nvSpPr>
          <p:cNvPr id="13" name="TextovéPole 4"/>
          <p:cNvSpPr txBox="1"/>
          <p:nvPr/>
        </p:nvSpPr>
        <p:spPr>
          <a:xfrm>
            <a:off x="457200" y="991756"/>
            <a:ext cx="8229600" cy="4154984"/>
          </a:xfrm>
          <a:prstGeom prst="rect">
            <a:avLst/>
          </a:prstGeom>
          <a:noFill/>
          <a:ln>
            <a:noFill/>
          </a:ln>
        </p:spPr>
        <p:style>
          <a:lnRef idx="2">
            <a:schemeClr val="dk1">
              <a:shade val="50000"/>
            </a:schemeClr>
          </a:lnRef>
          <a:fillRef idx="1">
            <a:schemeClr val="dk1"/>
          </a:fillRef>
          <a:effectRef idx="0">
            <a:schemeClr val="dk1"/>
          </a:effectRef>
          <a:fontRef idx="minor">
            <a:schemeClr val="lt1"/>
          </a:fontRef>
        </p:style>
        <p:txBody>
          <a:bodyPr wrap="square">
            <a:spAutoFit/>
          </a:bodyPr>
          <a:lstStyle/>
          <a:p>
            <a:pPr marL="342900" indent="-342900" eaLnBrk="0" hangingPunct="0">
              <a:buFont typeface="Arial" panose="020B0604020202020204" pitchFamily="34" charset="0"/>
              <a:buChar char="•"/>
              <a:defRPr/>
            </a:pPr>
            <a:r>
              <a:rPr lang="cs-CZ" dirty="0">
                <a:solidFill>
                  <a:schemeClr val="tx1"/>
                </a:solidFill>
              </a:rPr>
              <a:t>První dostatečně vhodné řešení (zejména třeba </a:t>
            </a:r>
            <a:r>
              <a:rPr lang="cs-CZ" b="1" dirty="0">
                <a:solidFill>
                  <a:schemeClr val="tx1"/>
                </a:solidFill>
              </a:rPr>
              <a:t>pro dětské účty</a:t>
            </a:r>
            <a:r>
              <a:rPr lang="cs-CZ" dirty="0">
                <a:solidFill>
                  <a:schemeClr val="tx1"/>
                </a:solidFill>
              </a:rPr>
              <a:t>) je to, že si </a:t>
            </a:r>
            <a:r>
              <a:rPr lang="cs-CZ" b="1" dirty="0">
                <a:solidFill>
                  <a:schemeClr val="tx1"/>
                </a:solidFill>
              </a:rPr>
              <a:t>účet nastavíte jako soukromý</a:t>
            </a:r>
            <a:r>
              <a:rPr lang="cs-CZ" dirty="0">
                <a:solidFill>
                  <a:schemeClr val="tx1"/>
                </a:solidFill>
              </a:rPr>
              <a:t>. Probrané je to v </a:t>
            </a:r>
            <a:r>
              <a:rPr lang="cs-CZ" dirty="0">
                <a:solidFill>
                  <a:schemeClr val="tx1"/>
                </a:solidFill>
                <a:hlinkClick r:id="rId2"/>
              </a:rPr>
              <a:t>Mohu mít na Instagramu soukromý  účet? Co to všechno znamená</a:t>
            </a:r>
            <a:r>
              <a:rPr lang="cs-CZ" dirty="0" smtClean="0">
                <a:solidFill>
                  <a:schemeClr val="tx1"/>
                </a:solidFill>
                <a:hlinkClick r:id="rId2"/>
              </a:rPr>
              <a:t>?</a:t>
            </a:r>
            <a:endParaRPr lang="cs-CZ" dirty="0" smtClean="0">
              <a:solidFill>
                <a:schemeClr val="tx1"/>
              </a:solidFill>
            </a:endParaRPr>
          </a:p>
          <a:p>
            <a:pPr marL="342900" indent="-342900" eaLnBrk="0" hangingPunct="0">
              <a:buFont typeface="Arial" panose="020B0604020202020204" pitchFamily="34" charset="0"/>
              <a:buChar char="•"/>
              <a:defRPr/>
            </a:pPr>
            <a:endParaRPr lang="cs-CZ" dirty="0">
              <a:solidFill>
                <a:schemeClr val="tx1"/>
              </a:solidFill>
            </a:endParaRPr>
          </a:p>
          <a:p>
            <a:pPr marL="342900" indent="-342900" eaLnBrk="0" hangingPunct="0">
              <a:buFont typeface="Arial" panose="020B0604020202020204" pitchFamily="34" charset="0"/>
              <a:buChar char="•"/>
              <a:defRPr/>
            </a:pPr>
            <a:r>
              <a:rPr lang="cs-CZ" dirty="0">
                <a:solidFill>
                  <a:schemeClr val="tx1"/>
                </a:solidFill>
              </a:rPr>
              <a:t> Nezapomeňte ještě, že cokoliv budete na Instagramu psát za komentáře pod cizí fotky budou vidět další lidé</a:t>
            </a:r>
            <a:r>
              <a:rPr lang="cs-CZ" dirty="0" smtClean="0">
                <a:solidFill>
                  <a:schemeClr val="tx1"/>
                </a:solidFill>
              </a:rPr>
              <a:t>.</a:t>
            </a:r>
          </a:p>
          <a:p>
            <a:pPr marL="342900" indent="-342900" eaLnBrk="0" hangingPunct="0">
              <a:buFont typeface="Arial" panose="020B0604020202020204" pitchFamily="34" charset="0"/>
              <a:buChar char="•"/>
              <a:defRPr/>
            </a:pPr>
            <a:endParaRPr lang="cs-CZ" dirty="0">
              <a:solidFill>
                <a:schemeClr val="tx1"/>
              </a:solidFill>
            </a:endParaRPr>
          </a:p>
          <a:p>
            <a:pPr marL="342900" indent="-342900" eaLnBrk="0" hangingPunct="0">
              <a:buFont typeface="Arial" panose="020B0604020202020204" pitchFamily="34" charset="0"/>
              <a:buChar char="•"/>
              <a:defRPr/>
            </a:pPr>
            <a:endParaRPr lang="cs-CZ" dirty="0" smtClean="0">
              <a:solidFill>
                <a:schemeClr val="tx1"/>
              </a:solidFill>
            </a:endParaRPr>
          </a:p>
          <a:p>
            <a:pPr marL="342900" indent="-342900" eaLnBrk="0" hangingPunct="0">
              <a:buFont typeface="Arial" panose="020B0604020202020204" pitchFamily="34" charset="0"/>
              <a:buChar char="•"/>
              <a:defRPr/>
            </a:pPr>
            <a:r>
              <a:rPr lang="cs-CZ" dirty="0" smtClean="0">
                <a:solidFill>
                  <a:schemeClr val="tx1"/>
                </a:solidFill>
              </a:rPr>
              <a:t>Detailně viz </a:t>
            </a:r>
            <a:r>
              <a:rPr lang="pl-PL" b="1" dirty="0">
                <a:solidFill>
                  <a:schemeClr val="tx1"/>
                </a:solidFill>
                <a:hlinkClick r:id="rId3"/>
              </a:rPr>
              <a:t>Jak nastavit soukromí na Instagramu?</a:t>
            </a:r>
            <a:endParaRPr lang="pl-PL" b="1" dirty="0">
              <a:solidFill>
                <a:schemeClr val="tx1"/>
              </a:solidFill>
            </a:endParaRPr>
          </a:p>
          <a:p>
            <a:pPr marL="342900" indent="-342900" eaLnBrk="0" hangingPunct="0">
              <a:buFont typeface="Arial" panose="020B0604020202020204" pitchFamily="34" charset="0"/>
              <a:buChar char="•"/>
              <a:defRPr/>
            </a:pPr>
            <a:endParaRPr lang="cs-CZ" dirty="0">
              <a:solidFill>
                <a:schemeClr val="tx1"/>
              </a:solidFill>
            </a:endParaRPr>
          </a:p>
        </p:txBody>
      </p:sp>
    </p:spTree>
    <p:extLst>
      <p:ext uri="{BB962C8B-B14F-4D97-AF65-F5344CB8AC3E}">
        <p14:creationId xmlns:p14="http://schemas.microsoft.com/office/powerpoint/2010/main" val="335165515"/>
      </p:ext>
    </p:extLst>
  </p:cSld>
  <p:clrMapOvr>
    <a:masterClrMapping/>
  </p:clrMapOvr>
  <p:timing>
    <p:tnLst>
      <p:par>
        <p:cTn id="1" dur="indefinite" restart="never" nodeType="tmRoot"/>
      </p:par>
    </p:tn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3"/>
          <p:cNvSpPr txBox="1">
            <a:spLocks/>
          </p:cNvSpPr>
          <p:nvPr/>
        </p:nvSpPr>
        <p:spPr>
          <a:xfrm>
            <a:off x="457200" y="116632"/>
            <a:ext cx="8229600" cy="648072"/>
          </a:xfrm>
          <a:prstGeom prst="rect">
            <a:avLst/>
          </a:prstGeom>
        </p:spPr>
        <p:style>
          <a:lnRef idx="0">
            <a:schemeClr val="accent4"/>
          </a:lnRef>
          <a:fillRef idx="3">
            <a:schemeClr val="accent4"/>
          </a:fillRef>
          <a:effectRef idx="3">
            <a:schemeClr val="accent4"/>
          </a:effectRef>
          <a:fontRef idx="minor">
            <a:schemeClr val="lt1"/>
          </a:fontRef>
        </p:style>
        <p:txBody>
          <a:bodyPr vert="horz" lIns="91440" tIns="45720" rIns="91440" bIns="45720" rtlCol="0" anchor="ctr">
            <a:noAutofit/>
          </a:bodyPr>
          <a:lstStyle>
            <a:lvl1pPr algn="l" rtl="0" eaLnBrk="0" fontAlgn="base" hangingPunct="0">
              <a:spcBef>
                <a:spcPct val="0"/>
              </a:spcBef>
              <a:spcAft>
                <a:spcPct val="0"/>
              </a:spcAft>
              <a:defRPr sz="4000" kern="1200" spc="-100">
                <a:solidFill>
                  <a:schemeClr val="lt1"/>
                </a:solidFill>
                <a:latin typeface="+mn-lt"/>
                <a:ea typeface="+mn-ea"/>
                <a:cs typeface="+mn-cs"/>
              </a:defRPr>
            </a:lvl1pPr>
            <a:lvl2pPr algn="l" rtl="0" eaLnBrk="0" fontAlgn="base" hangingPunct="0">
              <a:spcBef>
                <a:spcPct val="0"/>
              </a:spcBef>
              <a:spcAft>
                <a:spcPct val="0"/>
              </a:spcAft>
              <a:defRPr sz="4000">
                <a:solidFill>
                  <a:schemeClr val="lt1"/>
                </a:solidFill>
                <a:latin typeface="+mn-lt"/>
                <a:ea typeface="+mn-ea"/>
                <a:cs typeface="+mn-cs"/>
              </a:defRPr>
            </a:lvl2pPr>
            <a:lvl3pPr algn="l" rtl="0" eaLnBrk="0" fontAlgn="base" hangingPunct="0">
              <a:spcBef>
                <a:spcPct val="0"/>
              </a:spcBef>
              <a:spcAft>
                <a:spcPct val="0"/>
              </a:spcAft>
              <a:defRPr sz="4000">
                <a:solidFill>
                  <a:schemeClr val="lt1"/>
                </a:solidFill>
                <a:latin typeface="+mn-lt"/>
                <a:ea typeface="+mn-ea"/>
                <a:cs typeface="+mn-cs"/>
              </a:defRPr>
            </a:lvl3pPr>
            <a:lvl4pPr algn="l" rtl="0" eaLnBrk="0" fontAlgn="base" hangingPunct="0">
              <a:spcBef>
                <a:spcPct val="0"/>
              </a:spcBef>
              <a:spcAft>
                <a:spcPct val="0"/>
              </a:spcAft>
              <a:defRPr sz="4000">
                <a:solidFill>
                  <a:schemeClr val="lt1"/>
                </a:solidFill>
                <a:latin typeface="+mn-lt"/>
                <a:ea typeface="+mn-ea"/>
                <a:cs typeface="+mn-cs"/>
              </a:defRPr>
            </a:lvl4pPr>
            <a:lvl5pPr algn="l" rtl="0" eaLnBrk="0" fontAlgn="base" hangingPunct="0">
              <a:spcBef>
                <a:spcPct val="0"/>
              </a:spcBef>
              <a:spcAft>
                <a:spcPct val="0"/>
              </a:spcAft>
              <a:defRPr sz="4000">
                <a:solidFill>
                  <a:schemeClr val="lt1"/>
                </a:solidFill>
                <a:latin typeface="+mn-lt"/>
                <a:ea typeface="+mn-ea"/>
                <a:cs typeface="+mn-cs"/>
              </a:defRPr>
            </a:lvl5pPr>
            <a:lvl6pPr marL="457200" algn="l" rtl="0" fontAlgn="base">
              <a:spcBef>
                <a:spcPct val="0"/>
              </a:spcBef>
              <a:spcAft>
                <a:spcPct val="0"/>
              </a:spcAft>
              <a:defRPr sz="4000">
                <a:solidFill>
                  <a:schemeClr val="lt1"/>
                </a:solidFill>
                <a:latin typeface="+mn-lt"/>
                <a:ea typeface="+mn-ea"/>
                <a:cs typeface="+mn-cs"/>
              </a:defRPr>
            </a:lvl6pPr>
            <a:lvl7pPr marL="914400" algn="l" rtl="0" fontAlgn="base">
              <a:spcBef>
                <a:spcPct val="0"/>
              </a:spcBef>
              <a:spcAft>
                <a:spcPct val="0"/>
              </a:spcAft>
              <a:defRPr sz="4000">
                <a:solidFill>
                  <a:schemeClr val="lt1"/>
                </a:solidFill>
                <a:latin typeface="+mn-lt"/>
                <a:ea typeface="+mn-ea"/>
                <a:cs typeface="+mn-cs"/>
              </a:defRPr>
            </a:lvl7pPr>
            <a:lvl8pPr marL="1371600" algn="l" rtl="0" fontAlgn="base">
              <a:spcBef>
                <a:spcPct val="0"/>
              </a:spcBef>
              <a:spcAft>
                <a:spcPct val="0"/>
              </a:spcAft>
              <a:defRPr sz="4000">
                <a:solidFill>
                  <a:schemeClr val="lt1"/>
                </a:solidFill>
                <a:latin typeface="+mn-lt"/>
                <a:ea typeface="+mn-ea"/>
                <a:cs typeface="+mn-cs"/>
              </a:defRPr>
            </a:lvl8pPr>
            <a:lvl9pPr marL="1828800" algn="l" rtl="0" fontAlgn="base">
              <a:spcBef>
                <a:spcPct val="0"/>
              </a:spcBef>
              <a:spcAft>
                <a:spcPct val="0"/>
              </a:spcAft>
              <a:defRPr sz="4000">
                <a:solidFill>
                  <a:schemeClr val="lt1"/>
                </a:solidFill>
                <a:latin typeface="+mn-lt"/>
                <a:ea typeface="+mn-ea"/>
                <a:cs typeface="+mn-cs"/>
              </a:defRPr>
            </a:lvl9pPr>
          </a:lstStyle>
          <a:p>
            <a:r>
              <a:rPr lang="cs-CZ" sz="3200" dirty="0" smtClean="0"/>
              <a:t>Jak nastavit Instagram? </a:t>
            </a:r>
            <a:endParaRPr lang="cs-CZ" sz="3200" dirty="0"/>
          </a:p>
        </p:txBody>
      </p:sp>
      <p:sp>
        <p:nvSpPr>
          <p:cNvPr id="13" name="TextovéPole 4"/>
          <p:cNvSpPr txBox="1"/>
          <p:nvPr/>
        </p:nvSpPr>
        <p:spPr>
          <a:xfrm>
            <a:off x="457200" y="986820"/>
            <a:ext cx="8229600" cy="4893647"/>
          </a:xfrm>
          <a:prstGeom prst="rect">
            <a:avLst/>
          </a:prstGeom>
          <a:noFill/>
          <a:ln>
            <a:noFill/>
          </a:ln>
        </p:spPr>
        <p:style>
          <a:lnRef idx="2">
            <a:schemeClr val="dk1">
              <a:shade val="50000"/>
            </a:schemeClr>
          </a:lnRef>
          <a:fillRef idx="1">
            <a:schemeClr val="dk1"/>
          </a:fillRef>
          <a:effectRef idx="0">
            <a:schemeClr val="dk1"/>
          </a:effectRef>
          <a:fontRef idx="minor">
            <a:schemeClr val="lt1"/>
          </a:fontRef>
        </p:style>
        <p:txBody>
          <a:bodyPr wrap="square">
            <a:spAutoFit/>
          </a:bodyPr>
          <a:lstStyle/>
          <a:p>
            <a:pPr marL="342900" indent="-342900" eaLnBrk="0" hangingPunct="0">
              <a:buFont typeface="Arial" panose="020B0604020202020204" pitchFamily="34" charset="0"/>
              <a:buChar char="•"/>
              <a:defRPr/>
            </a:pPr>
            <a:r>
              <a:rPr lang="cs-CZ" dirty="0">
                <a:solidFill>
                  <a:schemeClr val="tx1"/>
                </a:solidFill>
              </a:rPr>
              <a:t> Na </a:t>
            </a:r>
            <a:r>
              <a:rPr lang="cs-CZ" dirty="0" err="1">
                <a:solidFill>
                  <a:schemeClr val="tx1"/>
                </a:solidFill>
              </a:rPr>
              <a:t>Instagrma</a:t>
            </a:r>
            <a:r>
              <a:rPr lang="cs-CZ" dirty="0">
                <a:solidFill>
                  <a:schemeClr val="tx1"/>
                </a:solidFill>
              </a:rPr>
              <a:t> nedávejte nic co je </a:t>
            </a:r>
            <a:r>
              <a:rPr lang="cs-CZ" b="1" dirty="0">
                <a:solidFill>
                  <a:schemeClr val="tx1"/>
                </a:solidFill>
              </a:rPr>
              <a:t>soukromé</a:t>
            </a:r>
            <a:r>
              <a:rPr lang="cs-CZ" dirty="0">
                <a:solidFill>
                  <a:schemeClr val="tx1"/>
                </a:solidFill>
              </a:rPr>
              <a:t> a </a:t>
            </a:r>
            <a:r>
              <a:rPr lang="cs-CZ" b="1" dirty="0">
                <a:solidFill>
                  <a:schemeClr val="tx1"/>
                </a:solidFill>
              </a:rPr>
              <a:t>důvěrné</a:t>
            </a:r>
            <a:r>
              <a:rPr lang="cs-CZ" dirty="0">
                <a:solidFill>
                  <a:schemeClr val="tx1"/>
                </a:solidFill>
              </a:rPr>
              <a:t> či </a:t>
            </a:r>
            <a:r>
              <a:rPr lang="cs-CZ" b="1" dirty="0">
                <a:solidFill>
                  <a:schemeClr val="tx1"/>
                </a:solidFill>
              </a:rPr>
              <a:t>citlivé</a:t>
            </a:r>
            <a:r>
              <a:rPr lang="cs-CZ" dirty="0" smtClean="0">
                <a:solidFill>
                  <a:schemeClr val="tx1"/>
                </a:solidFill>
              </a:rPr>
              <a:t>.</a:t>
            </a:r>
          </a:p>
          <a:p>
            <a:pPr marL="342900" indent="-342900" eaLnBrk="0" hangingPunct="0">
              <a:buFont typeface="Arial" panose="020B0604020202020204" pitchFamily="34" charset="0"/>
              <a:buChar char="•"/>
              <a:defRPr/>
            </a:pPr>
            <a:endParaRPr lang="cs-CZ" dirty="0">
              <a:solidFill>
                <a:schemeClr val="tx1"/>
              </a:solidFill>
            </a:endParaRPr>
          </a:p>
          <a:p>
            <a:pPr marL="342900" indent="-342900" eaLnBrk="0" hangingPunct="0">
              <a:buFont typeface="Arial" panose="020B0604020202020204" pitchFamily="34" charset="0"/>
              <a:buChar char="•"/>
              <a:defRPr/>
            </a:pPr>
            <a:r>
              <a:rPr lang="cs-CZ" dirty="0">
                <a:solidFill>
                  <a:schemeClr val="tx1"/>
                </a:solidFill>
              </a:rPr>
              <a:t> Ani do </a:t>
            </a:r>
            <a:r>
              <a:rPr lang="cs-CZ" b="1" dirty="0">
                <a:solidFill>
                  <a:schemeClr val="tx1"/>
                </a:solidFill>
              </a:rPr>
              <a:t>profilové fotky</a:t>
            </a:r>
            <a:r>
              <a:rPr lang="cs-CZ" dirty="0">
                <a:solidFill>
                  <a:schemeClr val="tx1"/>
                </a:solidFill>
              </a:rPr>
              <a:t> nemusíte dávat svůj obličej</a:t>
            </a:r>
            <a:r>
              <a:rPr lang="cs-CZ" dirty="0" smtClean="0">
                <a:solidFill>
                  <a:schemeClr val="tx1"/>
                </a:solidFill>
              </a:rPr>
              <a:t>.</a:t>
            </a:r>
          </a:p>
          <a:p>
            <a:pPr marL="342900" indent="-342900" eaLnBrk="0" hangingPunct="0">
              <a:buFont typeface="Arial" panose="020B0604020202020204" pitchFamily="34" charset="0"/>
              <a:buChar char="•"/>
              <a:defRPr/>
            </a:pPr>
            <a:endParaRPr lang="cs-CZ" dirty="0">
              <a:solidFill>
                <a:schemeClr val="tx1"/>
              </a:solidFill>
            </a:endParaRPr>
          </a:p>
          <a:p>
            <a:pPr marL="342900" indent="-342900" eaLnBrk="0" hangingPunct="0">
              <a:buFont typeface="Arial" panose="020B0604020202020204" pitchFamily="34" charset="0"/>
              <a:buChar char="•"/>
              <a:defRPr/>
            </a:pPr>
            <a:r>
              <a:rPr lang="cs-CZ" dirty="0">
                <a:solidFill>
                  <a:schemeClr val="tx1"/>
                </a:solidFill>
              </a:rPr>
              <a:t>nedávejte do popisku účtu žádné informace o vás. </a:t>
            </a:r>
            <a:r>
              <a:rPr lang="cs-CZ" b="1" dirty="0">
                <a:solidFill>
                  <a:schemeClr val="tx1"/>
                </a:solidFill>
              </a:rPr>
              <a:t>Nepatří tam věk</a:t>
            </a:r>
            <a:r>
              <a:rPr lang="cs-CZ" dirty="0">
                <a:solidFill>
                  <a:schemeClr val="tx1"/>
                </a:solidFill>
              </a:rPr>
              <a:t> (bohužel dost často to udělají děti), bydliště, telefonní čísla, e-mail. Na Instagramu je stále možné se i vyhnout použití skutečného jména. </a:t>
            </a:r>
            <a:endParaRPr lang="cs-CZ" dirty="0" smtClean="0">
              <a:solidFill>
                <a:schemeClr val="tx1"/>
              </a:solidFill>
            </a:endParaRPr>
          </a:p>
          <a:p>
            <a:pPr marL="342900" indent="-342900" eaLnBrk="0" hangingPunct="0">
              <a:buFont typeface="Arial" panose="020B0604020202020204" pitchFamily="34" charset="0"/>
              <a:buChar char="•"/>
              <a:defRPr/>
            </a:pPr>
            <a:endParaRPr lang="cs-CZ" dirty="0">
              <a:solidFill>
                <a:schemeClr val="tx1"/>
              </a:solidFill>
            </a:endParaRPr>
          </a:p>
          <a:p>
            <a:pPr marL="342900" indent="-342900" eaLnBrk="0" hangingPunct="0">
              <a:buFont typeface="Arial" panose="020B0604020202020204" pitchFamily="34" charset="0"/>
              <a:buChar char="•"/>
              <a:defRPr/>
            </a:pPr>
            <a:r>
              <a:rPr lang="cs-CZ" dirty="0">
                <a:solidFill>
                  <a:schemeClr val="tx1"/>
                </a:solidFill>
              </a:rPr>
              <a:t> Telefonní číslo sdělené Instagramu bude samozřejmě znamenat, že ho Facebook okamžitě využije pro další dohledání kdo jste.</a:t>
            </a:r>
          </a:p>
        </p:txBody>
      </p:sp>
    </p:spTree>
    <p:extLst>
      <p:ext uri="{BB962C8B-B14F-4D97-AF65-F5344CB8AC3E}">
        <p14:creationId xmlns:p14="http://schemas.microsoft.com/office/powerpoint/2010/main" val="1771329321"/>
      </p:ext>
    </p:extLst>
  </p:cSld>
  <p:clrMapOvr>
    <a:masterClrMapping/>
  </p:clrMapOvr>
  <p:timing>
    <p:tnLst>
      <p:par>
        <p:cTn id="1" dur="indefinite" restart="never" nodeType="tmRoot"/>
      </p:par>
    </p:tn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3"/>
          <p:cNvSpPr txBox="1">
            <a:spLocks/>
          </p:cNvSpPr>
          <p:nvPr/>
        </p:nvSpPr>
        <p:spPr>
          <a:xfrm>
            <a:off x="457200" y="116632"/>
            <a:ext cx="8229600" cy="648072"/>
          </a:xfrm>
          <a:prstGeom prst="rect">
            <a:avLst/>
          </a:prstGeom>
        </p:spPr>
        <p:style>
          <a:lnRef idx="0">
            <a:schemeClr val="accent4"/>
          </a:lnRef>
          <a:fillRef idx="3">
            <a:schemeClr val="accent4"/>
          </a:fillRef>
          <a:effectRef idx="3">
            <a:schemeClr val="accent4"/>
          </a:effectRef>
          <a:fontRef idx="minor">
            <a:schemeClr val="lt1"/>
          </a:fontRef>
        </p:style>
        <p:txBody>
          <a:bodyPr vert="horz" lIns="91440" tIns="45720" rIns="91440" bIns="45720" rtlCol="0" anchor="ctr">
            <a:noAutofit/>
          </a:bodyPr>
          <a:lstStyle>
            <a:lvl1pPr algn="l" rtl="0" eaLnBrk="0" fontAlgn="base" hangingPunct="0">
              <a:spcBef>
                <a:spcPct val="0"/>
              </a:spcBef>
              <a:spcAft>
                <a:spcPct val="0"/>
              </a:spcAft>
              <a:defRPr sz="4000" kern="1200" spc="-100">
                <a:solidFill>
                  <a:schemeClr val="lt1"/>
                </a:solidFill>
                <a:latin typeface="+mn-lt"/>
                <a:ea typeface="+mn-ea"/>
                <a:cs typeface="+mn-cs"/>
              </a:defRPr>
            </a:lvl1pPr>
            <a:lvl2pPr algn="l" rtl="0" eaLnBrk="0" fontAlgn="base" hangingPunct="0">
              <a:spcBef>
                <a:spcPct val="0"/>
              </a:spcBef>
              <a:spcAft>
                <a:spcPct val="0"/>
              </a:spcAft>
              <a:defRPr sz="4000">
                <a:solidFill>
                  <a:schemeClr val="lt1"/>
                </a:solidFill>
                <a:latin typeface="+mn-lt"/>
                <a:ea typeface="+mn-ea"/>
                <a:cs typeface="+mn-cs"/>
              </a:defRPr>
            </a:lvl2pPr>
            <a:lvl3pPr algn="l" rtl="0" eaLnBrk="0" fontAlgn="base" hangingPunct="0">
              <a:spcBef>
                <a:spcPct val="0"/>
              </a:spcBef>
              <a:spcAft>
                <a:spcPct val="0"/>
              </a:spcAft>
              <a:defRPr sz="4000">
                <a:solidFill>
                  <a:schemeClr val="lt1"/>
                </a:solidFill>
                <a:latin typeface="+mn-lt"/>
                <a:ea typeface="+mn-ea"/>
                <a:cs typeface="+mn-cs"/>
              </a:defRPr>
            </a:lvl3pPr>
            <a:lvl4pPr algn="l" rtl="0" eaLnBrk="0" fontAlgn="base" hangingPunct="0">
              <a:spcBef>
                <a:spcPct val="0"/>
              </a:spcBef>
              <a:spcAft>
                <a:spcPct val="0"/>
              </a:spcAft>
              <a:defRPr sz="4000">
                <a:solidFill>
                  <a:schemeClr val="lt1"/>
                </a:solidFill>
                <a:latin typeface="+mn-lt"/>
                <a:ea typeface="+mn-ea"/>
                <a:cs typeface="+mn-cs"/>
              </a:defRPr>
            </a:lvl4pPr>
            <a:lvl5pPr algn="l" rtl="0" eaLnBrk="0" fontAlgn="base" hangingPunct="0">
              <a:spcBef>
                <a:spcPct val="0"/>
              </a:spcBef>
              <a:spcAft>
                <a:spcPct val="0"/>
              </a:spcAft>
              <a:defRPr sz="4000">
                <a:solidFill>
                  <a:schemeClr val="lt1"/>
                </a:solidFill>
                <a:latin typeface="+mn-lt"/>
                <a:ea typeface="+mn-ea"/>
                <a:cs typeface="+mn-cs"/>
              </a:defRPr>
            </a:lvl5pPr>
            <a:lvl6pPr marL="457200" algn="l" rtl="0" fontAlgn="base">
              <a:spcBef>
                <a:spcPct val="0"/>
              </a:spcBef>
              <a:spcAft>
                <a:spcPct val="0"/>
              </a:spcAft>
              <a:defRPr sz="4000">
                <a:solidFill>
                  <a:schemeClr val="lt1"/>
                </a:solidFill>
                <a:latin typeface="+mn-lt"/>
                <a:ea typeface="+mn-ea"/>
                <a:cs typeface="+mn-cs"/>
              </a:defRPr>
            </a:lvl6pPr>
            <a:lvl7pPr marL="914400" algn="l" rtl="0" fontAlgn="base">
              <a:spcBef>
                <a:spcPct val="0"/>
              </a:spcBef>
              <a:spcAft>
                <a:spcPct val="0"/>
              </a:spcAft>
              <a:defRPr sz="4000">
                <a:solidFill>
                  <a:schemeClr val="lt1"/>
                </a:solidFill>
                <a:latin typeface="+mn-lt"/>
                <a:ea typeface="+mn-ea"/>
                <a:cs typeface="+mn-cs"/>
              </a:defRPr>
            </a:lvl7pPr>
            <a:lvl8pPr marL="1371600" algn="l" rtl="0" fontAlgn="base">
              <a:spcBef>
                <a:spcPct val="0"/>
              </a:spcBef>
              <a:spcAft>
                <a:spcPct val="0"/>
              </a:spcAft>
              <a:defRPr sz="4000">
                <a:solidFill>
                  <a:schemeClr val="lt1"/>
                </a:solidFill>
                <a:latin typeface="+mn-lt"/>
                <a:ea typeface="+mn-ea"/>
                <a:cs typeface="+mn-cs"/>
              </a:defRPr>
            </a:lvl8pPr>
            <a:lvl9pPr marL="1828800" algn="l" rtl="0" fontAlgn="base">
              <a:spcBef>
                <a:spcPct val="0"/>
              </a:spcBef>
              <a:spcAft>
                <a:spcPct val="0"/>
              </a:spcAft>
              <a:defRPr sz="4000">
                <a:solidFill>
                  <a:schemeClr val="lt1"/>
                </a:solidFill>
                <a:latin typeface="+mn-lt"/>
                <a:ea typeface="+mn-ea"/>
                <a:cs typeface="+mn-cs"/>
              </a:defRPr>
            </a:lvl9pPr>
          </a:lstStyle>
          <a:p>
            <a:r>
              <a:rPr lang="cs-CZ" sz="3200" dirty="0" smtClean="0"/>
              <a:t>Jak nastavit Instagram? </a:t>
            </a:r>
            <a:endParaRPr lang="cs-CZ" sz="3200" dirty="0"/>
          </a:p>
        </p:txBody>
      </p:sp>
      <p:sp>
        <p:nvSpPr>
          <p:cNvPr id="13" name="TextovéPole 4"/>
          <p:cNvSpPr txBox="1"/>
          <p:nvPr/>
        </p:nvSpPr>
        <p:spPr>
          <a:xfrm>
            <a:off x="457200" y="986820"/>
            <a:ext cx="8229600" cy="4893647"/>
          </a:xfrm>
          <a:prstGeom prst="rect">
            <a:avLst/>
          </a:prstGeom>
          <a:noFill/>
          <a:ln>
            <a:noFill/>
          </a:ln>
        </p:spPr>
        <p:style>
          <a:lnRef idx="2">
            <a:schemeClr val="dk1">
              <a:shade val="50000"/>
            </a:schemeClr>
          </a:lnRef>
          <a:fillRef idx="1">
            <a:schemeClr val="dk1"/>
          </a:fillRef>
          <a:effectRef idx="0">
            <a:schemeClr val="dk1"/>
          </a:effectRef>
          <a:fontRef idx="minor">
            <a:schemeClr val="lt1"/>
          </a:fontRef>
        </p:style>
        <p:txBody>
          <a:bodyPr wrap="square">
            <a:spAutoFit/>
          </a:bodyPr>
          <a:lstStyle/>
          <a:p>
            <a:r>
              <a:rPr lang="cs-CZ" dirty="0" smtClean="0">
                <a:solidFill>
                  <a:schemeClr val="tx1"/>
                </a:solidFill>
              </a:rPr>
              <a:t>Vůbec </a:t>
            </a:r>
            <a:r>
              <a:rPr lang="cs-CZ" dirty="0">
                <a:solidFill>
                  <a:schemeClr val="tx1"/>
                </a:solidFill>
              </a:rPr>
              <a:t>se nerozpakujte </a:t>
            </a:r>
            <a:r>
              <a:rPr lang="cs-CZ" b="1" dirty="0">
                <a:solidFill>
                  <a:schemeClr val="tx1"/>
                </a:solidFill>
              </a:rPr>
              <a:t>blokovat</a:t>
            </a:r>
            <a:r>
              <a:rPr lang="cs-CZ" dirty="0">
                <a:solidFill>
                  <a:schemeClr val="tx1"/>
                </a:solidFill>
              </a:rPr>
              <a:t> kohokoliv, kdo vás obtěžuje, otravuje nebo je to na první pohled </a:t>
            </a:r>
            <a:r>
              <a:rPr lang="cs-CZ" dirty="0" err="1">
                <a:solidFill>
                  <a:schemeClr val="tx1"/>
                </a:solidFill>
              </a:rPr>
              <a:t>fake</a:t>
            </a:r>
            <a:r>
              <a:rPr lang="cs-CZ" dirty="0">
                <a:solidFill>
                  <a:schemeClr val="tx1"/>
                </a:solidFill>
              </a:rPr>
              <a:t> účet. Nebrání to tomu, aby se na váš účet dívali z jiného účtu nebo na webu (na soukromé účty se nejde na webu dívat), ale aspoň jim to znesnadní</a:t>
            </a:r>
            <a:r>
              <a:rPr lang="cs-CZ" dirty="0" smtClean="0">
                <a:solidFill>
                  <a:schemeClr val="tx1"/>
                </a:solidFill>
              </a:rPr>
              <a:t>.</a:t>
            </a:r>
          </a:p>
          <a:p>
            <a:endParaRPr lang="cs-CZ" dirty="0">
              <a:solidFill>
                <a:schemeClr val="tx1"/>
              </a:solidFill>
            </a:endParaRPr>
          </a:p>
          <a:p>
            <a:r>
              <a:rPr lang="cs-CZ" dirty="0">
                <a:solidFill>
                  <a:schemeClr val="tx1"/>
                </a:solidFill>
              </a:rPr>
              <a:t>Při fotografování </a:t>
            </a:r>
            <a:r>
              <a:rPr lang="cs-CZ" b="1" dirty="0">
                <a:solidFill>
                  <a:schemeClr val="tx1"/>
                </a:solidFill>
              </a:rPr>
              <a:t>dalších lidí</a:t>
            </a:r>
            <a:r>
              <a:rPr lang="cs-CZ" dirty="0">
                <a:solidFill>
                  <a:schemeClr val="tx1"/>
                </a:solidFill>
              </a:rPr>
              <a:t>, zejména vlastních dětí a rodiny, pamatujte na to, že tím možná také narušujete jejich soukromí</a:t>
            </a:r>
            <a:r>
              <a:rPr lang="cs-CZ" dirty="0" smtClean="0">
                <a:solidFill>
                  <a:schemeClr val="tx1"/>
                </a:solidFill>
              </a:rPr>
              <a:t>.</a:t>
            </a:r>
          </a:p>
          <a:p>
            <a:endParaRPr lang="cs-CZ" dirty="0">
              <a:solidFill>
                <a:schemeClr val="tx1"/>
              </a:solidFill>
            </a:endParaRPr>
          </a:p>
          <a:p>
            <a:r>
              <a:rPr lang="cs-CZ" dirty="0">
                <a:solidFill>
                  <a:schemeClr val="tx1"/>
                </a:solidFill>
              </a:rPr>
              <a:t>DŮLEŽITÉ: Pokud nemáte </a:t>
            </a:r>
            <a:r>
              <a:rPr lang="cs-CZ" b="1" dirty="0">
                <a:solidFill>
                  <a:schemeClr val="tx1"/>
                </a:solidFill>
              </a:rPr>
              <a:t>soukromý</a:t>
            </a:r>
            <a:r>
              <a:rPr lang="cs-CZ" dirty="0">
                <a:solidFill>
                  <a:schemeClr val="tx1"/>
                </a:solidFill>
              </a:rPr>
              <a:t> účet, jsou všechny vaše fotky, videa, příběhy i obsah v IGTV volně dostupný komukoliv. Kdokoliv si je může stáhnout a zneužít.</a:t>
            </a:r>
          </a:p>
        </p:txBody>
      </p:sp>
    </p:spTree>
    <p:extLst>
      <p:ext uri="{BB962C8B-B14F-4D97-AF65-F5344CB8AC3E}">
        <p14:creationId xmlns:p14="http://schemas.microsoft.com/office/powerpoint/2010/main" val="100934985"/>
      </p:ext>
    </p:extLst>
  </p:cSld>
  <p:clrMapOvr>
    <a:masterClrMapping/>
  </p:clrMapOvr>
  <p:timing>
    <p:tnLst>
      <p:par>
        <p:cTn id="1" dur="indefinite" restart="never" nodeType="tmRoot"/>
      </p:par>
    </p:tnLst>
  </p:timing>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3"/>
          <p:cNvSpPr txBox="1">
            <a:spLocks/>
          </p:cNvSpPr>
          <p:nvPr/>
        </p:nvSpPr>
        <p:spPr>
          <a:xfrm>
            <a:off x="457200" y="116632"/>
            <a:ext cx="8229600" cy="648072"/>
          </a:xfrm>
          <a:prstGeom prst="rect">
            <a:avLst/>
          </a:prstGeom>
        </p:spPr>
        <p:style>
          <a:lnRef idx="0">
            <a:schemeClr val="accent4"/>
          </a:lnRef>
          <a:fillRef idx="3">
            <a:schemeClr val="accent4"/>
          </a:fillRef>
          <a:effectRef idx="3">
            <a:schemeClr val="accent4"/>
          </a:effectRef>
          <a:fontRef idx="minor">
            <a:schemeClr val="lt1"/>
          </a:fontRef>
        </p:style>
        <p:txBody>
          <a:bodyPr vert="horz" lIns="91440" tIns="45720" rIns="91440" bIns="45720" rtlCol="0" anchor="ctr">
            <a:noAutofit/>
          </a:bodyPr>
          <a:lstStyle>
            <a:lvl1pPr algn="l" rtl="0" eaLnBrk="0" fontAlgn="base" hangingPunct="0">
              <a:spcBef>
                <a:spcPct val="0"/>
              </a:spcBef>
              <a:spcAft>
                <a:spcPct val="0"/>
              </a:spcAft>
              <a:defRPr sz="4000" kern="1200" spc="-100">
                <a:solidFill>
                  <a:schemeClr val="lt1"/>
                </a:solidFill>
                <a:latin typeface="+mn-lt"/>
                <a:ea typeface="+mn-ea"/>
                <a:cs typeface="+mn-cs"/>
              </a:defRPr>
            </a:lvl1pPr>
            <a:lvl2pPr algn="l" rtl="0" eaLnBrk="0" fontAlgn="base" hangingPunct="0">
              <a:spcBef>
                <a:spcPct val="0"/>
              </a:spcBef>
              <a:spcAft>
                <a:spcPct val="0"/>
              </a:spcAft>
              <a:defRPr sz="4000">
                <a:solidFill>
                  <a:schemeClr val="lt1"/>
                </a:solidFill>
                <a:latin typeface="+mn-lt"/>
                <a:ea typeface="+mn-ea"/>
                <a:cs typeface="+mn-cs"/>
              </a:defRPr>
            </a:lvl2pPr>
            <a:lvl3pPr algn="l" rtl="0" eaLnBrk="0" fontAlgn="base" hangingPunct="0">
              <a:spcBef>
                <a:spcPct val="0"/>
              </a:spcBef>
              <a:spcAft>
                <a:spcPct val="0"/>
              </a:spcAft>
              <a:defRPr sz="4000">
                <a:solidFill>
                  <a:schemeClr val="lt1"/>
                </a:solidFill>
                <a:latin typeface="+mn-lt"/>
                <a:ea typeface="+mn-ea"/>
                <a:cs typeface="+mn-cs"/>
              </a:defRPr>
            </a:lvl3pPr>
            <a:lvl4pPr algn="l" rtl="0" eaLnBrk="0" fontAlgn="base" hangingPunct="0">
              <a:spcBef>
                <a:spcPct val="0"/>
              </a:spcBef>
              <a:spcAft>
                <a:spcPct val="0"/>
              </a:spcAft>
              <a:defRPr sz="4000">
                <a:solidFill>
                  <a:schemeClr val="lt1"/>
                </a:solidFill>
                <a:latin typeface="+mn-lt"/>
                <a:ea typeface="+mn-ea"/>
                <a:cs typeface="+mn-cs"/>
              </a:defRPr>
            </a:lvl4pPr>
            <a:lvl5pPr algn="l" rtl="0" eaLnBrk="0" fontAlgn="base" hangingPunct="0">
              <a:spcBef>
                <a:spcPct val="0"/>
              </a:spcBef>
              <a:spcAft>
                <a:spcPct val="0"/>
              </a:spcAft>
              <a:defRPr sz="4000">
                <a:solidFill>
                  <a:schemeClr val="lt1"/>
                </a:solidFill>
                <a:latin typeface="+mn-lt"/>
                <a:ea typeface="+mn-ea"/>
                <a:cs typeface="+mn-cs"/>
              </a:defRPr>
            </a:lvl5pPr>
            <a:lvl6pPr marL="457200" algn="l" rtl="0" fontAlgn="base">
              <a:spcBef>
                <a:spcPct val="0"/>
              </a:spcBef>
              <a:spcAft>
                <a:spcPct val="0"/>
              </a:spcAft>
              <a:defRPr sz="4000">
                <a:solidFill>
                  <a:schemeClr val="lt1"/>
                </a:solidFill>
                <a:latin typeface="+mn-lt"/>
                <a:ea typeface="+mn-ea"/>
                <a:cs typeface="+mn-cs"/>
              </a:defRPr>
            </a:lvl6pPr>
            <a:lvl7pPr marL="914400" algn="l" rtl="0" fontAlgn="base">
              <a:spcBef>
                <a:spcPct val="0"/>
              </a:spcBef>
              <a:spcAft>
                <a:spcPct val="0"/>
              </a:spcAft>
              <a:defRPr sz="4000">
                <a:solidFill>
                  <a:schemeClr val="lt1"/>
                </a:solidFill>
                <a:latin typeface="+mn-lt"/>
                <a:ea typeface="+mn-ea"/>
                <a:cs typeface="+mn-cs"/>
              </a:defRPr>
            </a:lvl7pPr>
            <a:lvl8pPr marL="1371600" algn="l" rtl="0" fontAlgn="base">
              <a:spcBef>
                <a:spcPct val="0"/>
              </a:spcBef>
              <a:spcAft>
                <a:spcPct val="0"/>
              </a:spcAft>
              <a:defRPr sz="4000">
                <a:solidFill>
                  <a:schemeClr val="lt1"/>
                </a:solidFill>
                <a:latin typeface="+mn-lt"/>
                <a:ea typeface="+mn-ea"/>
                <a:cs typeface="+mn-cs"/>
              </a:defRPr>
            </a:lvl8pPr>
            <a:lvl9pPr marL="1828800" algn="l" rtl="0" fontAlgn="base">
              <a:spcBef>
                <a:spcPct val="0"/>
              </a:spcBef>
              <a:spcAft>
                <a:spcPct val="0"/>
              </a:spcAft>
              <a:defRPr sz="4000">
                <a:solidFill>
                  <a:schemeClr val="lt1"/>
                </a:solidFill>
                <a:latin typeface="+mn-lt"/>
                <a:ea typeface="+mn-ea"/>
                <a:cs typeface="+mn-cs"/>
              </a:defRPr>
            </a:lvl9pPr>
          </a:lstStyle>
          <a:p>
            <a:r>
              <a:rPr lang="cs-CZ" sz="3200" dirty="0" smtClean="0"/>
              <a:t>Jak nastavit Instagram? </a:t>
            </a:r>
            <a:endParaRPr lang="cs-CZ" sz="3200" dirty="0"/>
          </a:p>
        </p:txBody>
      </p:sp>
      <p:sp>
        <p:nvSpPr>
          <p:cNvPr id="13" name="TextovéPole 4"/>
          <p:cNvSpPr txBox="1"/>
          <p:nvPr/>
        </p:nvSpPr>
        <p:spPr>
          <a:xfrm>
            <a:off x="457200" y="986820"/>
            <a:ext cx="8229600" cy="4893647"/>
          </a:xfrm>
          <a:prstGeom prst="rect">
            <a:avLst/>
          </a:prstGeom>
          <a:noFill/>
          <a:ln>
            <a:noFill/>
          </a:ln>
        </p:spPr>
        <p:style>
          <a:lnRef idx="2">
            <a:schemeClr val="dk1">
              <a:shade val="50000"/>
            </a:schemeClr>
          </a:lnRef>
          <a:fillRef idx="1">
            <a:schemeClr val="dk1"/>
          </a:fillRef>
          <a:effectRef idx="0">
            <a:schemeClr val="dk1"/>
          </a:effectRef>
          <a:fontRef idx="minor">
            <a:schemeClr val="lt1"/>
          </a:fontRef>
        </p:style>
        <p:txBody>
          <a:bodyPr wrap="square">
            <a:spAutoFit/>
          </a:bodyPr>
          <a:lstStyle/>
          <a:p>
            <a:r>
              <a:rPr lang="cs-CZ" dirty="0">
                <a:solidFill>
                  <a:schemeClr val="tx1"/>
                </a:solidFill>
              </a:rPr>
              <a:t>Pokud to není nutné, tak </a:t>
            </a:r>
            <a:r>
              <a:rPr lang="cs-CZ" b="1" dirty="0">
                <a:solidFill>
                  <a:schemeClr val="tx1"/>
                </a:solidFill>
              </a:rPr>
              <a:t>nepropojujte</a:t>
            </a:r>
            <a:r>
              <a:rPr lang="cs-CZ" dirty="0">
                <a:solidFill>
                  <a:schemeClr val="tx1"/>
                </a:solidFill>
              </a:rPr>
              <a:t> účet na Instagramu s vaším účtem na Facebooku </a:t>
            </a:r>
            <a:endParaRPr lang="cs-CZ" dirty="0" smtClean="0">
              <a:solidFill>
                <a:schemeClr val="tx1"/>
              </a:solidFill>
            </a:endParaRPr>
          </a:p>
          <a:p>
            <a:endParaRPr lang="cs-CZ" dirty="0">
              <a:solidFill>
                <a:schemeClr val="tx1"/>
              </a:solidFill>
            </a:endParaRPr>
          </a:p>
          <a:p>
            <a:r>
              <a:rPr lang="cs-CZ" dirty="0">
                <a:solidFill>
                  <a:schemeClr val="tx1"/>
                </a:solidFill>
              </a:rPr>
              <a:t>Rozhodně </a:t>
            </a:r>
            <a:r>
              <a:rPr lang="cs-CZ" b="1" dirty="0">
                <a:solidFill>
                  <a:schemeClr val="tx1"/>
                </a:solidFill>
              </a:rPr>
              <a:t>nedávejte Instagramu přístup ke kontaktům v telefonu</a:t>
            </a:r>
            <a:r>
              <a:rPr lang="cs-CZ" dirty="0">
                <a:solidFill>
                  <a:schemeClr val="tx1"/>
                </a:solidFill>
              </a:rPr>
              <a:t> </a:t>
            </a:r>
            <a:endParaRPr lang="cs-CZ" dirty="0" smtClean="0">
              <a:solidFill>
                <a:schemeClr val="tx1"/>
              </a:solidFill>
            </a:endParaRPr>
          </a:p>
          <a:p>
            <a:endParaRPr lang="cs-CZ" dirty="0">
              <a:solidFill>
                <a:schemeClr val="tx1"/>
              </a:solidFill>
            </a:endParaRPr>
          </a:p>
          <a:p>
            <a:r>
              <a:rPr lang="cs-CZ" dirty="0">
                <a:solidFill>
                  <a:schemeClr val="tx1"/>
                </a:solidFill>
              </a:rPr>
              <a:t>Nastavte si </a:t>
            </a:r>
            <a:r>
              <a:rPr lang="cs-CZ" b="1" dirty="0" err="1">
                <a:solidFill>
                  <a:schemeClr val="tx1"/>
                </a:solidFill>
              </a:rPr>
              <a:t>schvalování</a:t>
            </a:r>
            <a:r>
              <a:rPr lang="cs-CZ" dirty="0" err="1">
                <a:solidFill>
                  <a:schemeClr val="tx1"/>
                </a:solidFill>
              </a:rPr>
              <a:t>příspěvků</a:t>
            </a:r>
            <a:r>
              <a:rPr lang="cs-CZ" dirty="0">
                <a:solidFill>
                  <a:schemeClr val="tx1"/>
                </a:solidFill>
              </a:rPr>
              <a:t>, kde vás označili. Dozvíte se tak o označení v nějaké fotce či příspěvku </a:t>
            </a:r>
            <a:r>
              <a:rPr lang="cs-CZ" b="1" dirty="0">
                <a:solidFill>
                  <a:schemeClr val="tx1"/>
                </a:solidFill>
              </a:rPr>
              <a:t>schválíte</a:t>
            </a:r>
            <a:r>
              <a:rPr lang="cs-CZ" dirty="0">
                <a:solidFill>
                  <a:schemeClr val="tx1"/>
                </a:solidFill>
              </a:rPr>
              <a:t> či </a:t>
            </a:r>
            <a:r>
              <a:rPr lang="cs-CZ" b="1" dirty="0">
                <a:solidFill>
                  <a:schemeClr val="tx1"/>
                </a:solidFill>
              </a:rPr>
              <a:t>neschválíte.</a:t>
            </a:r>
            <a:r>
              <a:rPr lang="cs-CZ" dirty="0">
                <a:solidFill>
                  <a:schemeClr val="tx1"/>
                </a:solidFill>
              </a:rPr>
              <a:t> Je dobré vědět, že toto</a:t>
            </a:r>
            <a:r>
              <a:rPr lang="cs-CZ" b="1" dirty="0">
                <a:solidFill>
                  <a:schemeClr val="tx1"/>
                </a:solidFill>
              </a:rPr>
              <a:t> nejde zakázat</a:t>
            </a:r>
            <a:r>
              <a:rPr lang="cs-CZ" dirty="0">
                <a:solidFill>
                  <a:schemeClr val="tx1"/>
                </a:solidFill>
              </a:rPr>
              <a:t>. </a:t>
            </a:r>
            <a:r>
              <a:rPr lang="cs-CZ" b="1" dirty="0">
                <a:solidFill>
                  <a:schemeClr val="tx1"/>
                </a:solidFill>
              </a:rPr>
              <a:t> </a:t>
            </a:r>
            <a:endParaRPr lang="cs-CZ" b="1" dirty="0" smtClean="0">
              <a:solidFill>
                <a:schemeClr val="tx1"/>
              </a:solidFill>
            </a:endParaRPr>
          </a:p>
          <a:p>
            <a:endParaRPr lang="cs-CZ" b="1" dirty="0">
              <a:solidFill>
                <a:schemeClr val="tx1"/>
              </a:solidFill>
            </a:endParaRPr>
          </a:p>
          <a:p>
            <a:r>
              <a:rPr lang="cs-CZ" dirty="0">
                <a:solidFill>
                  <a:schemeClr val="tx1"/>
                </a:solidFill>
              </a:rPr>
              <a:t>Při </a:t>
            </a:r>
            <a:r>
              <a:rPr lang="cs-CZ" dirty="0">
                <a:solidFill>
                  <a:schemeClr val="tx1"/>
                </a:solidFill>
                <a:hlinkClick r:id="rId2"/>
              </a:rPr>
              <a:t>používání </a:t>
            </a:r>
            <a:r>
              <a:rPr lang="cs-CZ" dirty="0" err="1">
                <a:solidFill>
                  <a:schemeClr val="tx1"/>
                </a:solidFill>
                <a:hlinkClick r:id="rId2"/>
              </a:rPr>
              <a:t>hashtagů</a:t>
            </a:r>
            <a:r>
              <a:rPr lang="cs-CZ" dirty="0">
                <a:solidFill>
                  <a:schemeClr val="tx1"/>
                </a:solidFill>
              </a:rPr>
              <a:t> se vyhněte těm, které jsou nějakým způsobem rizikové či nevhodné</a:t>
            </a:r>
          </a:p>
        </p:txBody>
      </p:sp>
    </p:spTree>
    <p:extLst>
      <p:ext uri="{BB962C8B-B14F-4D97-AF65-F5344CB8AC3E}">
        <p14:creationId xmlns:p14="http://schemas.microsoft.com/office/powerpoint/2010/main" val="145122156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extovéPole 21"/>
          <p:cNvSpPr txBox="1"/>
          <p:nvPr/>
        </p:nvSpPr>
        <p:spPr>
          <a:xfrm>
            <a:off x="323528" y="118964"/>
            <a:ext cx="8568952" cy="461665"/>
          </a:xfrm>
          <a:prstGeom prst="rect">
            <a:avLst/>
          </a:prstGeom>
        </p:spPr>
        <p:style>
          <a:lnRef idx="1">
            <a:schemeClr val="accent4"/>
          </a:lnRef>
          <a:fillRef idx="3">
            <a:schemeClr val="accent4"/>
          </a:fillRef>
          <a:effectRef idx="2">
            <a:schemeClr val="accent4"/>
          </a:effectRef>
          <a:fontRef idx="minor">
            <a:schemeClr val="lt1"/>
          </a:fontRef>
        </p:style>
        <p:txBody>
          <a:bodyPr wrap="square" rtlCol="0">
            <a:spAutoFit/>
          </a:bodyPr>
          <a:lstStyle/>
          <a:p>
            <a:r>
              <a:rPr lang="cs-CZ" dirty="0" smtClean="0"/>
              <a:t>Staronové triky v novém odění</a:t>
            </a:r>
            <a:endParaRPr lang="cs-CZ" dirty="0"/>
          </a:p>
        </p:txBody>
      </p:sp>
      <p:sp>
        <p:nvSpPr>
          <p:cNvPr id="25" name="TextovéPole 24"/>
          <p:cNvSpPr txBox="1"/>
          <p:nvPr/>
        </p:nvSpPr>
        <p:spPr>
          <a:xfrm>
            <a:off x="246607" y="1427371"/>
            <a:ext cx="1373065" cy="954107"/>
          </a:xfrm>
          <a:prstGeom prst="rect">
            <a:avLst/>
          </a:prstGeom>
        </p:spPr>
        <p:style>
          <a:lnRef idx="0">
            <a:schemeClr val="dk1"/>
          </a:lnRef>
          <a:fillRef idx="3">
            <a:schemeClr val="dk1"/>
          </a:fillRef>
          <a:effectRef idx="3">
            <a:schemeClr val="dk1"/>
          </a:effectRef>
          <a:fontRef idx="minor">
            <a:schemeClr val="lt1"/>
          </a:fontRef>
        </p:style>
        <p:txBody>
          <a:bodyPr wrap="square">
            <a:spAutoFit/>
          </a:bodyPr>
          <a:lstStyle>
            <a:defPPr>
              <a:defRPr lang="en-US"/>
            </a:defPPr>
            <a:lvl1pPr algn="r" eaLnBrk="0" hangingPunct="0">
              <a:defRPr sz="1800" i="1"/>
            </a:lvl1pPr>
          </a:lstStyle>
          <a:p>
            <a:r>
              <a:rPr lang="cs-CZ" sz="2800" i="0" dirty="0" smtClean="0"/>
              <a:t>CEO</a:t>
            </a:r>
            <a:br>
              <a:rPr lang="cs-CZ" sz="2800" i="0" dirty="0" smtClean="0"/>
            </a:br>
            <a:r>
              <a:rPr lang="cs-CZ" sz="2800" i="0" dirty="0" smtClean="0"/>
              <a:t> </a:t>
            </a:r>
            <a:r>
              <a:rPr lang="cs-CZ" sz="2800" i="0" dirty="0" err="1" smtClean="0"/>
              <a:t>Fraud</a:t>
            </a:r>
            <a:endParaRPr lang="cs-CZ" sz="2800" i="0" dirty="0"/>
          </a:p>
        </p:txBody>
      </p:sp>
      <p:sp>
        <p:nvSpPr>
          <p:cNvPr id="3" name="Obdélník 2"/>
          <p:cNvSpPr/>
          <p:nvPr/>
        </p:nvSpPr>
        <p:spPr>
          <a:xfrm>
            <a:off x="3851920" y="5301208"/>
            <a:ext cx="4572000" cy="830997"/>
          </a:xfrm>
          <a:prstGeom prst="rect">
            <a:avLst/>
          </a:prstGeom>
        </p:spPr>
        <p:txBody>
          <a:bodyPr>
            <a:spAutoFit/>
          </a:bodyPr>
          <a:lstStyle/>
          <a:p>
            <a:r>
              <a:rPr lang="pl-PL" dirty="0">
                <a:hlinkClick r:id="rId2"/>
              </a:rPr>
              <a:t>2.3 miliardy dolarů ztraceno přes e-maily vydávající se za vašeho šéfa</a:t>
            </a:r>
            <a:endParaRPr lang="cs-CZ" dirty="0"/>
          </a:p>
        </p:txBody>
      </p:sp>
      <p:sp>
        <p:nvSpPr>
          <p:cNvPr id="2" name="TextovéPole 1"/>
          <p:cNvSpPr txBox="1"/>
          <p:nvPr/>
        </p:nvSpPr>
        <p:spPr>
          <a:xfrm>
            <a:off x="1835696" y="1124744"/>
            <a:ext cx="6768752" cy="3785652"/>
          </a:xfrm>
          <a:prstGeom prst="rect">
            <a:avLst/>
          </a:prstGeom>
          <a:noFill/>
        </p:spPr>
        <p:txBody>
          <a:bodyPr wrap="square" rtlCol="0">
            <a:spAutoFit/>
          </a:bodyPr>
          <a:lstStyle/>
          <a:p>
            <a:pPr marL="342900" indent="-342900">
              <a:buFont typeface="Arial" panose="020B0604020202020204" pitchFamily="34" charset="0"/>
              <a:buChar char="•"/>
            </a:pPr>
            <a:r>
              <a:rPr lang="cs-CZ" dirty="0"/>
              <a:t>Klasický </a:t>
            </a:r>
            <a:r>
              <a:rPr lang="cs-CZ" dirty="0" err="1">
                <a:hlinkClick r:id="rId3"/>
              </a:rPr>
              <a:t>phishing</a:t>
            </a:r>
            <a:r>
              <a:rPr lang="cs-CZ" dirty="0">
                <a:hlinkClick r:id="rId3"/>
              </a:rPr>
              <a:t> (</a:t>
            </a:r>
            <a:r>
              <a:rPr lang="cs-CZ" dirty="0" err="1">
                <a:hlinkClick r:id="rId3"/>
              </a:rPr>
              <a:t>rhybaření</a:t>
            </a:r>
            <a:r>
              <a:rPr lang="cs-CZ" dirty="0">
                <a:hlinkClick r:id="rId3"/>
              </a:rPr>
              <a:t>)</a:t>
            </a:r>
            <a:r>
              <a:rPr lang="cs-CZ" dirty="0"/>
              <a:t> </a:t>
            </a:r>
            <a:endParaRPr lang="cs-CZ" dirty="0" smtClean="0"/>
          </a:p>
          <a:p>
            <a:pPr marL="342900" indent="-342900">
              <a:buFont typeface="Arial" panose="020B0604020202020204" pitchFamily="34" charset="0"/>
              <a:buChar char="•"/>
            </a:pPr>
            <a:r>
              <a:rPr lang="cs-CZ" dirty="0" smtClean="0"/>
              <a:t>Útočník má přístup </a:t>
            </a:r>
            <a:r>
              <a:rPr lang="cs-CZ" dirty="0"/>
              <a:t>k e-mailu uvnitř </a:t>
            </a:r>
            <a:r>
              <a:rPr lang="cs-CZ" dirty="0" smtClean="0"/>
              <a:t>firmy</a:t>
            </a:r>
          </a:p>
          <a:p>
            <a:pPr marL="342900" indent="-342900">
              <a:buFont typeface="Arial" panose="020B0604020202020204" pitchFamily="34" charset="0"/>
              <a:buChar char="•"/>
            </a:pPr>
            <a:r>
              <a:rPr lang="cs-CZ" dirty="0" smtClean="0"/>
              <a:t>Využívají </a:t>
            </a:r>
            <a:r>
              <a:rPr lang="cs-CZ" dirty="0"/>
              <a:t>domény, které jsou vizuálně </a:t>
            </a:r>
            <a:r>
              <a:rPr lang="cs-CZ" dirty="0" smtClean="0"/>
              <a:t>podobné</a:t>
            </a:r>
            <a:endParaRPr lang="cs-CZ" dirty="0"/>
          </a:p>
          <a:p>
            <a:pPr marL="342900" indent="-342900">
              <a:buFont typeface="Arial" panose="020B0604020202020204" pitchFamily="34" charset="0"/>
              <a:buChar char="•"/>
            </a:pPr>
            <a:endParaRPr lang="cs-CZ" dirty="0" smtClean="0"/>
          </a:p>
          <a:p>
            <a:pPr marL="342900" indent="-342900">
              <a:buFont typeface="Arial" panose="020B0604020202020204" pitchFamily="34" charset="0"/>
              <a:buChar char="•"/>
            </a:pPr>
            <a:r>
              <a:rPr lang="cs-CZ" dirty="0"/>
              <a:t> V médiích můžete najít podobné případy, </a:t>
            </a:r>
            <a:r>
              <a:rPr lang="cs-CZ" dirty="0" err="1"/>
              <a:t>Mattel</a:t>
            </a:r>
            <a:r>
              <a:rPr lang="cs-CZ" dirty="0"/>
              <a:t> v roce 2015 </a:t>
            </a:r>
            <a:r>
              <a:rPr lang="cs-CZ" dirty="0">
                <a:hlinkClick r:id="rId4"/>
              </a:rPr>
              <a:t>přišel</a:t>
            </a:r>
            <a:r>
              <a:rPr lang="cs-CZ" dirty="0"/>
              <a:t> o 3 miliony dolarů, </a:t>
            </a:r>
            <a:r>
              <a:rPr lang="cs-CZ" dirty="0" err="1"/>
              <a:t>Ubiquiti</a:t>
            </a:r>
            <a:r>
              <a:rPr lang="cs-CZ" dirty="0" err="1">
                <a:hlinkClick r:id="rId5"/>
              </a:rPr>
              <a:t>dokonce</a:t>
            </a:r>
            <a:r>
              <a:rPr lang="cs-CZ" dirty="0"/>
              <a:t> o 46,7 milionu dolarů</a:t>
            </a:r>
            <a:r>
              <a:rPr lang="cs-CZ" dirty="0" smtClean="0"/>
              <a:t>.</a:t>
            </a:r>
          </a:p>
          <a:p>
            <a:pPr marL="342900" indent="-342900">
              <a:buFont typeface="Arial" panose="020B0604020202020204" pitchFamily="34" charset="0"/>
              <a:buChar char="•"/>
            </a:pPr>
            <a:endParaRPr lang="cs-CZ" dirty="0"/>
          </a:p>
          <a:p>
            <a:pPr marL="342900" indent="-342900">
              <a:buFont typeface="Arial" panose="020B0604020202020204" pitchFamily="34" charset="0"/>
              <a:buChar char="•"/>
            </a:pPr>
            <a:r>
              <a:rPr lang="cs-CZ" dirty="0" smtClean="0"/>
              <a:t>Mimo firmy to má podoby podvržených faktur za služby, výzev k platbě, pozměněným číslům účtů</a:t>
            </a:r>
            <a:endParaRPr lang="cs-CZ" dirty="0"/>
          </a:p>
        </p:txBody>
      </p:sp>
    </p:spTree>
    <p:extLst>
      <p:ext uri="{BB962C8B-B14F-4D97-AF65-F5344CB8AC3E}">
        <p14:creationId xmlns:p14="http://schemas.microsoft.com/office/powerpoint/2010/main" val="3051403225"/>
      </p:ext>
    </p:extLst>
  </p:cSld>
  <p:clrMapOvr>
    <a:masterClrMapping/>
  </p:clrMapOvr>
  <p:timing>
    <p:tnLst>
      <p:par>
        <p:cTn id="1" dur="indefinite" restart="never" nodeType="tmRoot"/>
      </p:par>
    </p:tn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3"/>
          <p:cNvSpPr txBox="1">
            <a:spLocks/>
          </p:cNvSpPr>
          <p:nvPr/>
        </p:nvSpPr>
        <p:spPr>
          <a:xfrm>
            <a:off x="457200" y="116632"/>
            <a:ext cx="8229600" cy="648072"/>
          </a:xfrm>
          <a:prstGeom prst="rect">
            <a:avLst/>
          </a:prstGeom>
        </p:spPr>
        <p:style>
          <a:lnRef idx="0">
            <a:schemeClr val="accent4"/>
          </a:lnRef>
          <a:fillRef idx="3">
            <a:schemeClr val="accent4"/>
          </a:fillRef>
          <a:effectRef idx="3">
            <a:schemeClr val="accent4"/>
          </a:effectRef>
          <a:fontRef idx="minor">
            <a:schemeClr val="lt1"/>
          </a:fontRef>
        </p:style>
        <p:txBody>
          <a:bodyPr vert="horz" lIns="91440" tIns="45720" rIns="91440" bIns="45720" rtlCol="0" anchor="ctr">
            <a:noAutofit/>
          </a:bodyPr>
          <a:lstStyle>
            <a:lvl1pPr algn="l" rtl="0" eaLnBrk="0" fontAlgn="base" hangingPunct="0">
              <a:spcBef>
                <a:spcPct val="0"/>
              </a:spcBef>
              <a:spcAft>
                <a:spcPct val="0"/>
              </a:spcAft>
              <a:defRPr sz="4000" kern="1200" spc="-100">
                <a:solidFill>
                  <a:schemeClr val="lt1"/>
                </a:solidFill>
                <a:latin typeface="+mn-lt"/>
                <a:ea typeface="+mn-ea"/>
                <a:cs typeface="+mn-cs"/>
              </a:defRPr>
            </a:lvl1pPr>
            <a:lvl2pPr algn="l" rtl="0" eaLnBrk="0" fontAlgn="base" hangingPunct="0">
              <a:spcBef>
                <a:spcPct val="0"/>
              </a:spcBef>
              <a:spcAft>
                <a:spcPct val="0"/>
              </a:spcAft>
              <a:defRPr sz="4000">
                <a:solidFill>
                  <a:schemeClr val="lt1"/>
                </a:solidFill>
                <a:latin typeface="+mn-lt"/>
                <a:ea typeface="+mn-ea"/>
                <a:cs typeface="+mn-cs"/>
              </a:defRPr>
            </a:lvl2pPr>
            <a:lvl3pPr algn="l" rtl="0" eaLnBrk="0" fontAlgn="base" hangingPunct="0">
              <a:spcBef>
                <a:spcPct val="0"/>
              </a:spcBef>
              <a:spcAft>
                <a:spcPct val="0"/>
              </a:spcAft>
              <a:defRPr sz="4000">
                <a:solidFill>
                  <a:schemeClr val="lt1"/>
                </a:solidFill>
                <a:latin typeface="+mn-lt"/>
                <a:ea typeface="+mn-ea"/>
                <a:cs typeface="+mn-cs"/>
              </a:defRPr>
            </a:lvl3pPr>
            <a:lvl4pPr algn="l" rtl="0" eaLnBrk="0" fontAlgn="base" hangingPunct="0">
              <a:spcBef>
                <a:spcPct val="0"/>
              </a:spcBef>
              <a:spcAft>
                <a:spcPct val="0"/>
              </a:spcAft>
              <a:defRPr sz="4000">
                <a:solidFill>
                  <a:schemeClr val="lt1"/>
                </a:solidFill>
                <a:latin typeface="+mn-lt"/>
                <a:ea typeface="+mn-ea"/>
                <a:cs typeface="+mn-cs"/>
              </a:defRPr>
            </a:lvl4pPr>
            <a:lvl5pPr algn="l" rtl="0" eaLnBrk="0" fontAlgn="base" hangingPunct="0">
              <a:spcBef>
                <a:spcPct val="0"/>
              </a:spcBef>
              <a:spcAft>
                <a:spcPct val="0"/>
              </a:spcAft>
              <a:defRPr sz="4000">
                <a:solidFill>
                  <a:schemeClr val="lt1"/>
                </a:solidFill>
                <a:latin typeface="+mn-lt"/>
                <a:ea typeface="+mn-ea"/>
                <a:cs typeface="+mn-cs"/>
              </a:defRPr>
            </a:lvl5pPr>
            <a:lvl6pPr marL="457200" algn="l" rtl="0" fontAlgn="base">
              <a:spcBef>
                <a:spcPct val="0"/>
              </a:spcBef>
              <a:spcAft>
                <a:spcPct val="0"/>
              </a:spcAft>
              <a:defRPr sz="4000">
                <a:solidFill>
                  <a:schemeClr val="lt1"/>
                </a:solidFill>
                <a:latin typeface="+mn-lt"/>
                <a:ea typeface="+mn-ea"/>
                <a:cs typeface="+mn-cs"/>
              </a:defRPr>
            </a:lvl6pPr>
            <a:lvl7pPr marL="914400" algn="l" rtl="0" fontAlgn="base">
              <a:spcBef>
                <a:spcPct val="0"/>
              </a:spcBef>
              <a:spcAft>
                <a:spcPct val="0"/>
              </a:spcAft>
              <a:defRPr sz="4000">
                <a:solidFill>
                  <a:schemeClr val="lt1"/>
                </a:solidFill>
                <a:latin typeface="+mn-lt"/>
                <a:ea typeface="+mn-ea"/>
                <a:cs typeface="+mn-cs"/>
              </a:defRPr>
            </a:lvl7pPr>
            <a:lvl8pPr marL="1371600" algn="l" rtl="0" fontAlgn="base">
              <a:spcBef>
                <a:spcPct val="0"/>
              </a:spcBef>
              <a:spcAft>
                <a:spcPct val="0"/>
              </a:spcAft>
              <a:defRPr sz="4000">
                <a:solidFill>
                  <a:schemeClr val="lt1"/>
                </a:solidFill>
                <a:latin typeface="+mn-lt"/>
                <a:ea typeface="+mn-ea"/>
                <a:cs typeface="+mn-cs"/>
              </a:defRPr>
            </a:lvl8pPr>
            <a:lvl9pPr marL="1828800" algn="l" rtl="0" fontAlgn="base">
              <a:spcBef>
                <a:spcPct val="0"/>
              </a:spcBef>
              <a:spcAft>
                <a:spcPct val="0"/>
              </a:spcAft>
              <a:defRPr sz="4000">
                <a:solidFill>
                  <a:schemeClr val="lt1"/>
                </a:solidFill>
                <a:latin typeface="+mn-lt"/>
                <a:ea typeface="+mn-ea"/>
                <a:cs typeface="+mn-cs"/>
              </a:defRPr>
            </a:lvl9pPr>
          </a:lstStyle>
          <a:p>
            <a:r>
              <a:rPr lang="cs-CZ" sz="3200" dirty="0" smtClean="0"/>
              <a:t>Jak nastavit Instagram? </a:t>
            </a:r>
            <a:endParaRPr lang="cs-CZ" sz="3200" dirty="0"/>
          </a:p>
        </p:txBody>
      </p:sp>
      <p:sp>
        <p:nvSpPr>
          <p:cNvPr id="13" name="TextovéPole 4"/>
          <p:cNvSpPr txBox="1"/>
          <p:nvPr/>
        </p:nvSpPr>
        <p:spPr>
          <a:xfrm>
            <a:off x="457200" y="986820"/>
            <a:ext cx="8229600" cy="3046988"/>
          </a:xfrm>
          <a:prstGeom prst="rect">
            <a:avLst/>
          </a:prstGeom>
          <a:noFill/>
          <a:ln>
            <a:noFill/>
          </a:ln>
        </p:spPr>
        <p:style>
          <a:lnRef idx="2">
            <a:schemeClr val="dk1">
              <a:shade val="50000"/>
            </a:schemeClr>
          </a:lnRef>
          <a:fillRef idx="1">
            <a:schemeClr val="dk1"/>
          </a:fillRef>
          <a:effectRef idx="0">
            <a:schemeClr val="dk1"/>
          </a:effectRef>
          <a:fontRef idx="minor">
            <a:schemeClr val="lt1"/>
          </a:fontRef>
        </p:style>
        <p:txBody>
          <a:bodyPr wrap="square">
            <a:spAutoFit/>
          </a:bodyPr>
          <a:lstStyle/>
          <a:p>
            <a:r>
              <a:rPr lang="cs-CZ" dirty="0">
                <a:solidFill>
                  <a:schemeClr val="tx1"/>
                </a:solidFill>
              </a:rPr>
              <a:t>Pokud chcete, můžete omezit možnost komentování z „kdokoliv“ na kombinaci sledujících/sledovaných. Případně využít i dalších možností. Může to být poměrně praktické, zbavíte se tak záplavy spamu od </a:t>
            </a:r>
            <a:r>
              <a:rPr lang="cs-CZ" dirty="0" err="1">
                <a:solidFill>
                  <a:schemeClr val="tx1"/>
                </a:solidFill>
              </a:rPr>
              <a:t>fake</a:t>
            </a:r>
            <a:r>
              <a:rPr lang="cs-CZ" dirty="0">
                <a:solidFill>
                  <a:schemeClr val="tx1"/>
                </a:solidFill>
              </a:rPr>
              <a:t>/robotických účtů</a:t>
            </a:r>
            <a:r>
              <a:rPr lang="cs-CZ" dirty="0" smtClean="0">
                <a:solidFill>
                  <a:schemeClr val="tx1"/>
                </a:solidFill>
              </a:rPr>
              <a:t>.</a:t>
            </a:r>
          </a:p>
          <a:p>
            <a:endParaRPr lang="cs-CZ" dirty="0">
              <a:solidFill>
                <a:schemeClr val="tx1"/>
              </a:solidFill>
            </a:endParaRPr>
          </a:p>
          <a:p>
            <a:r>
              <a:rPr lang="cs-CZ" dirty="0">
                <a:solidFill>
                  <a:schemeClr val="tx1"/>
                </a:solidFill>
              </a:rPr>
              <a:t>Pamatujte na dodržování autorského práva, může vás to přivést do problémů. Viz </a:t>
            </a:r>
            <a:r>
              <a:rPr lang="cs-CZ" dirty="0">
                <a:solidFill>
                  <a:schemeClr val="tx1"/>
                </a:solidFill>
                <a:hlinkClick r:id="rId2"/>
              </a:rPr>
              <a:t>Je legální používat na Instagramu aplikaci </a:t>
            </a:r>
            <a:r>
              <a:rPr lang="cs-CZ" dirty="0" err="1">
                <a:solidFill>
                  <a:schemeClr val="tx1"/>
                </a:solidFill>
                <a:hlinkClick r:id="rId2"/>
              </a:rPr>
              <a:t>Repost</a:t>
            </a:r>
            <a:r>
              <a:rPr lang="cs-CZ" dirty="0">
                <a:solidFill>
                  <a:schemeClr val="tx1"/>
                </a:solidFill>
                <a:hlinkClick r:id="rId2"/>
              </a:rPr>
              <a:t>? Jak je to se sdílením cizích fotografií?</a:t>
            </a:r>
            <a:endParaRPr lang="cs-CZ" dirty="0">
              <a:solidFill>
                <a:schemeClr val="tx1"/>
              </a:solidFill>
            </a:endParaRPr>
          </a:p>
        </p:txBody>
      </p:sp>
    </p:spTree>
    <p:extLst>
      <p:ext uri="{BB962C8B-B14F-4D97-AF65-F5344CB8AC3E}">
        <p14:creationId xmlns:p14="http://schemas.microsoft.com/office/powerpoint/2010/main" val="782243331"/>
      </p:ext>
    </p:extLst>
  </p:cSld>
  <p:clrMapOvr>
    <a:masterClrMapping/>
  </p:clrMapOvr>
  <p:timing>
    <p:tnLst>
      <p:par>
        <p:cTn id="1" dur="indefinite" restart="never" nodeType="tmRoot"/>
      </p:par>
    </p:tnLst>
  </p:timing>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3"/>
          <p:cNvSpPr txBox="1">
            <a:spLocks/>
          </p:cNvSpPr>
          <p:nvPr/>
        </p:nvSpPr>
        <p:spPr>
          <a:xfrm>
            <a:off x="457200" y="116632"/>
            <a:ext cx="8229600" cy="648072"/>
          </a:xfrm>
          <a:prstGeom prst="rect">
            <a:avLst/>
          </a:prstGeom>
        </p:spPr>
        <p:style>
          <a:lnRef idx="0">
            <a:schemeClr val="accent4"/>
          </a:lnRef>
          <a:fillRef idx="3">
            <a:schemeClr val="accent4"/>
          </a:fillRef>
          <a:effectRef idx="3">
            <a:schemeClr val="accent4"/>
          </a:effectRef>
          <a:fontRef idx="minor">
            <a:schemeClr val="lt1"/>
          </a:fontRef>
        </p:style>
        <p:txBody>
          <a:bodyPr vert="horz" lIns="91440" tIns="45720" rIns="91440" bIns="45720" rtlCol="0" anchor="ctr">
            <a:noAutofit/>
          </a:bodyPr>
          <a:lstStyle>
            <a:lvl1pPr algn="l" rtl="0" eaLnBrk="0" fontAlgn="base" hangingPunct="0">
              <a:spcBef>
                <a:spcPct val="0"/>
              </a:spcBef>
              <a:spcAft>
                <a:spcPct val="0"/>
              </a:spcAft>
              <a:defRPr sz="4000" kern="1200" spc="-100">
                <a:solidFill>
                  <a:schemeClr val="lt1"/>
                </a:solidFill>
                <a:latin typeface="+mn-lt"/>
                <a:ea typeface="+mn-ea"/>
                <a:cs typeface="+mn-cs"/>
              </a:defRPr>
            </a:lvl1pPr>
            <a:lvl2pPr algn="l" rtl="0" eaLnBrk="0" fontAlgn="base" hangingPunct="0">
              <a:spcBef>
                <a:spcPct val="0"/>
              </a:spcBef>
              <a:spcAft>
                <a:spcPct val="0"/>
              </a:spcAft>
              <a:defRPr sz="4000">
                <a:solidFill>
                  <a:schemeClr val="lt1"/>
                </a:solidFill>
                <a:latin typeface="+mn-lt"/>
                <a:ea typeface="+mn-ea"/>
                <a:cs typeface="+mn-cs"/>
              </a:defRPr>
            </a:lvl2pPr>
            <a:lvl3pPr algn="l" rtl="0" eaLnBrk="0" fontAlgn="base" hangingPunct="0">
              <a:spcBef>
                <a:spcPct val="0"/>
              </a:spcBef>
              <a:spcAft>
                <a:spcPct val="0"/>
              </a:spcAft>
              <a:defRPr sz="4000">
                <a:solidFill>
                  <a:schemeClr val="lt1"/>
                </a:solidFill>
                <a:latin typeface="+mn-lt"/>
                <a:ea typeface="+mn-ea"/>
                <a:cs typeface="+mn-cs"/>
              </a:defRPr>
            </a:lvl3pPr>
            <a:lvl4pPr algn="l" rtl="0" eaLnBrk="0" fontAlgn="base" hangingPunct="0">
              <a:spcBef>
                <a:spcPct val="0"/>
              </a:spcBef>
              <a:spcAft>
                <a:spcPct val="0"/>
              </a:spcAft>
              <a:defRPr sz="4000">
                <a:solidFill>
                  <a:schemeClr val="lt1"/>
                </a:solidFill>
                <a:latin typeface="+mn-lt"/>
                <a:ea typeface="+mn-ea"/>
                <a:cs typeface="+mn-cs"/>
              </a:defRPr>
            </a:lvl4pPr>
            <a:lvl5pPr algn="l" rtl="0" eaLnBrk="0" fontAlgn="base" hangingPunct="0">
              <a:spcBef>
                <a:spcPct val="0"/>
              </a:spcBef>
              <a:spcAft>
                <a:spcPct val="0"/>
              </a:spcAft>
              <a:defRPr sz="4000">
                <a:solidFill>
                  <a:schemeClr val="lt1"/>
                </a:solidFill>
                <a:latin typeface="+mn-lt"/>
                <a:ea typeface="+mn-ea"/>
                <a:cs typeface="+mn-cs"/>
              </a:defRPr>
            </a:lvl5pPr>
            <a:lvl6pPr marL="457200" algn="l" rtl="0" fontAlgn="base">
              <a:spcBef>
                <a:spcPct val="0"/>
              </a:spcBef>
              <a:spcAft>
                <a:spcPct val="0"/>
              </a:spcAft>
              <a:defRPr sz="4000">
                <a:solidFill>
                  <a:schemeClr val="lt1"/>
                </a:solidFill>
                <a:latin typeface="+mn-lt"/>
                <a:ea typeface="+mn-ea"/>
                <a:cs typeface="+mn-cs"/>
              </a:defRPr>
            </a:lvl6pPr>
            <a:lvl7pPr marL="914400" algn="l" rtl="0" fontAlgn="base">
              <a:spcBef>
                <a:spcPct val="0"/>
              </a:spcBef>
              <a:spcAft>
                <a:spcPct val="0"/>
              </a:spcAft>
              <a:defRPr sz="4000">
                <a:solidFill>
                  <a:schemeClr val="lt1"/>
                </a:solidFill>
                <a:latin typeface="+mn-lt"/>
                <a:ea typeface="+mn-ea"/>
                <a:cs typeface="+mn-cs"/>
              </a:defRPr>
            </a:lvl7pPr>
            <a:lvl8pPr marL="1371600" algn="l" rtl="0" fontAlgn="base">
              <a:spcBef>
                <a:spcPct val="0"/>
              </a:spcBef>
              <a:spcAft>
                <a:spcPct val="0"/>
              </a:spcAft>
              <a:defRPr sz="4000">
                <a:solidFill>
                  <a:schemeClr val="lt1"/>
                </a:solidFill>
                <a:latin typeface="+mn-lt"/>
                <a:ea typeface="+mn-ea"/>
                <a:cs typeface="+mn-cs"/>
              </a:defRPr>
            </a:lvl8pPr>
            <a:lvl9pPr marL="1828800" algn="l" rtl="0" fontAlgn="base">
              <a:spcBef>
                <a:spcPct val="0"/>
              </a:spcBef>
              <a:spcAft>
                <a:spcPct val="0"/>
              </a:spcAft>
              <a:defRPr sz="4000">
                <a:solidFill>
                  <a:schemeClr val="lt1"/>
                </a:solidFill>
                <a:latin typeface="+mn-lt"/>
                <a:ea typeface="+mn-ea"/>
                <a:cs typeface="+mn-cs"/>
              </a:defRPr>
            </a:lvl9pPr>
          </a:lstStyle>
          <a:p>
            <a:r>
              <a:rPr lang="cs-CZ" sz="3200" dirty="0" smtClean="0"/>
              <a:t>Jak nastavit Instagram? </a:t>
            </a:r>
            <a:endParaRPr lang="cs-CZ" sz="3200" dirty="0"/>
          </a:p>
        </p:txBody>
      </p:sp>
      <p:sp>
        <p:nvSpPr>
          <p:cNvPr id="13" name="TextovéPole 4"/>
          <p:cNvSpPr txBox="1"/>
          <p:nvPr/>
        </p:nvSpPr>
        <p:spPr>
          <a:xfrm>
            <a:off x="457200" y="986820"/>
            <a:ext cx="8229600" cy="3785652"/>
          </a:xfrm>
          <a:prstGeom prst="rect">
            <a:avLst/>
          </a:prstGeom>
          <a:noFill/>
          <a:ln>
            <a:noFill/>
          </a:ln>
        </p:spPr>
        <p:style>
          <a:lnRef idx="2">
            <a:schemeClr val="dk1">
              <a:shade val="50000"/>
            </a:schemeClr>
          </a:lnRef>
          <a:fillRef idx="1">
            <a:schemeClr val="dk1"/>
          </a:fillRef>
          <a:effectRef idx="0">
            <a:schemeClr val="dk1"/>
          </a:effectRef>
          <a:fontRef idx="minor">
            <a:schemeClr val="lt1"/>
          </a:fontRef>
        </p:style>
        <p:txBody>
          <a:bodyPr wrap="square">
            <a:spAutoFit/>
          </a:bodyPr>
          <a:lstStyle/>
          <a:p>
            <a:r>
              <a:rPr lang="cs-CZ" dirty="0">
                <a:solidFill>
                  <a:schemeClr val="tx1"/>
                </a:solidFill>
              </a:rPr>
              <a:t>Jedno z nejzásadnějších pravidel co platí u všech sociálních sítí a online služeb – </a:t>
            </a:r>
            <a:r>
              <a:rPr lang="cs-CZ" b="1" dirty="0">
                <a:solidFill>
                  <a:schemeClr val="tx1"/>
                </a:solidFill>
              </a:rPr>
              <a:t>nikdy</a:t>
            </a:r>
            <a:r>
              <a:rPr lang="cs-CZ" dirty="0">
                <a:solidFill>
                  <a:schemeClr val="tx1"/>
                </a:solidFill>
              </a:rPr>
              <a:t> nedávejte své přihlašovací údaje někomu dalšímu. Zadávejte je jenom v aplikaci Instagramu na mobilu a jenom na </a:t>
            </a:r>
            <a:r>
              <a:rPr lang="cs-CZ" dirty="0">
                <a:solidFill>
                  <a:schemeClr val="tx1"/>
                </a:solidFill>
                <a:hlinkClick r:id="rId2"/>
              </a:rPr>
              <a:t>www.instagram.com</a:t>
            </a:r>
            <a:r>
              <a:rPr lang="cs-CZ" dirty="0">
                <a:solidFill>
                  <a:schemeClr val="tx1"/>
                </a:solidFill>
              </a:rPr>
              <a:t>. Vylákat tyto údaje bude cíl řady útočníků – budou chtít ukrást a zneužít váš účet. Rozhodně si chraňte účet na </a:t>
            </a:r>
            <a:r>
              <a:rPr lang="cs-CZ" dirty="0" err="1">
                <a:solidFill>
                  <a:schemeClr val="tx1"/>
                </a:solidFill>
                <a:hlinkClick r:id="rId3"/>
              </a:rPr>
              <a:t>Instagramu</a:t>
            </a:r>
            <a:r>
              <a:rPr lang="cs-CZ" b="1" dirty="0" err="1">
                <a:solidFill>
                  <a:schemeClr val="tx1"/>
                </a:solidFill>
                <a:hlinkClick r:id="rId3"/>
              </a:rPr>
              <a:t>dvoufaktorovým</a:t>
            </a:r>
            <a:r>
              <a:rPr lang="cs-CZ" b="1" dirty="0">
                <a:solidFill>
                  <a:schemeClr val="tx1"/>
                </a:solidFill>
                <a:hlinkClick r:id="rId3"/>
              </a:rPr>
              <a:t> ověřením</a:t>
            </a:r>
            <a:r>
              <a:rPr lang="cs-CZ" dirty="0" smtClean="0">
                <a:solidFill>
                  <a:schemeClr val="tx1"/>
                </a:solidFill>
              </a:rPr>
              <a:t>.</a:t>
            </a:r>
          </a:p>
          <a:p>
            <a:endParaRPr lang="cs-CZ" dirty="0">
              <a:solidFill>
                <a:schemeClr val="tx1"/>
              </a:solidFill>
            </a:endParaRPr>
          </a:p>
          <a:p>
            <a:r>
              <a:rPr lang="cs-CZ" dirty="0">
                <a:solidFill>
                  <a:schemeClr val="tx1"/>
                </a:solidFill>
              </a:rPr>
              <a:t>Instagram umožňuje u fotografií určit geolokaci – je to jedna z dalších věcí, které se možná budete chtít vyhnout.</a:t>
            </a:r>
          </a:p>
        </p:txBody>
      </p:sp>
    </p:spTree>
    <p:extLst>
      <p:ext uri="{BB962C8B-B14F-4D97-AF65-F5344CB8AC3E}">
        <p14:creationId xmlns:p14="http://schemas.microsoft.com/office/powerpoint/2010/main" val="1093155130"/>
      </p:ext>
    </p:extLst>
  </p:cSld>
  <p:clrMapOvr>
    <a:masterClrMapping/>
  </p:clrMapOvr>
  <p:timing>
    <p:tnLst>
      <p:par>
        <p:cTn id="1" dur="indefinite" restart="never" nodeType="tmRoot"/>
      </p:par>
    </p:tnLst>
  </p:timing>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3"/>
          <p:cNvSpPr txBox="1">
            <a:spLocks/>
          </p:cNvSpPr>
          <p:nvPr/>
        </p:nvSpPr>
        <p:spPr>
          <a:xfrm>
            <a:off x="457200" y="116632"/>
            <a:ext cx="8229600" cy="648072"/>
          </a:xfrm>
          <a:prstGeom prst="rect">
            <a:avLst/>
          </a:prstGeom>
        </p:spPr>
        <p:style>
          <a:lnRef idx="0">
            <a:schemeClr val="accent4"/>
          </a:lnRef>
          <a:fillRef idx="3">
            <a:schemeClr val="accent4"/>
          </a:fillRef>
          <a:effectRef idx="3">
            <a:schemeClr val="accent4"/>
          </a:effectRef>
          <a:fontRef idx="minor">
            <a:schemeClr val="lt1"/>
          </a:fontRef>
        </p:style>
        <p:txBody>
          <a:bodyPr vert="horz" lIns="91440" tIns="45720" rIns="91440" bIns="45720" rtlCol="0" anchor="ctr">
            <a:noAutofit/>
          </a:bodyPr>
          <a:lstStyle>
            <a:lvl1pPr algn="l" rtl="0" eaLnBrk="0" fontAlgn="base" hangingPunct="0">
              <a:spcBef>
                <a:spcPct val="0"/>
              </a:spcBef>
              <a:spcAft>
                <a:spcPct val="0"/>
              </a:spcAft>
              <a:defRPr sz="4000" kern="1200" spc="-100">
                <a:solidFill>
                  <a:schemeClr val="lt1"/>
                </a:solidFill>
                <a:latin typeface="+mn-lt"/>
                <a:ea typeface="+mn-ea"/>
                <a:cs typeface="+mn-cs"/>
              </a:defRPr>
            </a:lvl1pPr>
            <a:lvl2pPr algn="l" rtl="0" eaLnBrk="0" fontAlgn="base" hangingPunct="0">
              <a:spcBef>
                <a:spcPct val="0"/>
              </a:spcBef>
              <a:spcAft>
                <a:spcPct val="0"/>
              </a:spcAft>
              <a:defRPr sz="4000">
                <a:solidFill>
                  <a:schemeClr val="lt1"/>
                </a:solidFill>
                <a:latin typeface="+mn-lt"/>
                <a:ea typeface="+mn-ea"/>
                <a:cs typeface="+mn-cs"/>
              </a:defRPr>
            </a:lvl2pPr>
            <a:lvl3pPr algn="l" rtl="0" eaLnBrk="0" fontAlgn="base" hangingPunct="0">
              <a:spcBef>
                <a:spcPct val="0"/>
              </a:spcBef>
              <a:spcAft>
                <a:spcPct val="0"/>
              </a:spcAft>
              <a:defRPr sz="4000">
                <a:solidFill>
                  <a:schemeClr val="lt1"/>
                </a:solidFill>
                <a:latin typeface="+mn-lt"/>
                <a:ea typeface="+mn-ea"/>
                <a:cs typeface="+mn-cs"/>
              </a:defRPr>
            </a:lvl3pPr>
            <a:lvl4pPr algn="l" rtl="0" eaLnBrk="0" fontAlgn="base" hangingPunct="0">
              <a:spcBef>
                <a:spcPct val="0"/>
              </a:spcBef>
              <a:spcAft>
                <a:spcPct val="0"/>
              </a:spcAft>
              <a:defRPr sz="4000">
                <a:solidFill>
                  <a:schemeClr val="lt1"/>
                </a:solidFill>
                <a:latin typeface="+mn-lt"/>
                <a:ea typeface="+mn-ea"/>
                <a:cs typeface="+mn-cs"/>
              </a:defRPr>
            </a:lvl4pPr>
            <a:lvl5pPr algn="l" rtl="0" eaLnBrk="0" fontAlgn="base" hangingPunct="0">
              <a:spcBef>
                <a:spcPct val="0"/>
              </a:spcBef>
              <a:spcAft>
                <a:spcPct val="0"/>
              </a:spcAft>
              <a:defRPr sz="4000">
                <a:solidFill>
                  <a:schemeClr val="lt1"/>
                </a:solidFill>
                <a:latin typeface="+mn-lt"/>
                <a:ea typeface="+mn-ea"/>
                <a:cs typeface="+mn-cs"/>
              </a:defRPr>
            </a:lvl5pPr>
            <a:lvl6pPr marL="457200" algn="l" rtl="0" fontAlgn="base">
              <a:spcBef>
                <a:spcPct val="0"/>
              </a:spcBef>
              <a:spcAft>
                <a:spcPct val="0"/>
              </a:spcAft>
              <a:defRPr sz="4000">
                <a:solidFill>
                  <a:schemeClr val="lt1"/>
                </a:solidFill>
                <a:latin typeface="+mn-lt"/>
                <a:ea typeface="+mn-ea"/>
                <a:cs typeface="+mn-cs"/>
              </a:defRPr>
            </a:lvl6pPr>
            <a:lvl7pPr marL="914400" algn="l" rtl="0" fontAlgn="base">
              <a:spcBef>
                <a:spcPct val="0"/>
              </a:spcBef>
              <a:spcAft>
                <a:spcPct val="0"/>
              </a:spcAft>
              <a:defRPr sz="4000">
                <a:solidFill>
                  <a:schemeClr val="lt1"/>
                </a:solidFill>
                <a:latin typeface="+mn-lt"/>
                <a:ea typeface="+mn-ea"/>
                <a:cs typeface="+mn-cs"/>
              </a:defRPr>
            </a:lvl7pPr>
            <a:lvl8pPr marL="1371600" algn="l" rtl="0" fontAlgn="base">
              <a:spcBef>
                <a:spcPct val="0"/>
              </a:spcBef>
              <a:spcAft>
                <a:spcPct val="0"/>
              </a:spcAft>
              <a:defRPr sz="4000">
                <a:solidFill>
                  <a:schemeClr val="lt1"/>
                </a:solidFill>
                <a:latin typeface="+mn-lt"/>
                <a:ea typeface="+mn-ea"/>
                <a:cs typeface="+mn-cs"/>
              </a:defRPr>
            </a:lvl8pPr>
            <a:lvl9pPr marL="1828800" algn="l" rtl="0" fontAlgn="base">
              <a:spcBef>
                <a:spcPct val="0"/>
              </a:spcBef>
              <a:spcAft>
                <a:spcPct val="0"/>
              </a:spcAft>
              <a:defRPr sz="4000">
                <a:solidFill>
                  <a:schemeClr val="lt1"/>
                </a:solidFill>
                <a:latin typeface="+mn-lt"/>
                <a:ea typeface="+mn-ea"/>
                <a:cs typeface="+mn-cs"/>
              </a:defRPr>
            </a:lvl9pPr>
          </a:lstStyle>
          <a:p>
            <a:r>
              <a:rPr lang="cs-CZ" sz="3200" dirty="0" smtClean="0"/>
              <a:t>Jak nastavit Instagram? </a:t>
            </a:r>
            <a:endParaRPr lang="cs-CZ" sz="3200" dirty="0"/>
          </a:p>
        </p:txBody>
      </p:sp>
      <p:sp>
        <p:nvSpPr>
          <p:cNvPr id="13" name="TextovéPole 4"/>
          <p:cNvSpPr txBox="1"/>
          <p:nvPr/>
        </p:nvSpPr>
        <p:spPr>
          <a:xfrm>
            <a:off x="457200" y="986820"/>
            <a:ext cx="8229600" cy="3785652"/>
          </a:xfrm>
          <a:prstGeom prst="rect">
            <a:avLst/>
          </a:prstGeom>
          <a:noFill/>
          <a:ln>
            <a:noFill/>
          </a:ln>
        </p:spPr>
        <p:style>
          <a:lnRef idx="2">
            <a:schemeClr val="dk1">
              <a:shade val="50000"/>
            </a:schemeClr>
          </a:lnRef>
          <a:fillRef idx="1">
            <a:schemeClr val="dk1"/>
          </a:fillRef>
          <a:effectRef idx="0">
            <a:schemeClr val="dk1"/>
          </a:effectRef>
          <a:fontRef idx="minor">
            <a:schemeClr val="lt1"/>
          </a:fontRef>
        </p:style>
        <p:txBody>
          <a:bodyPr wrap="square">
            <a:spAutoFit/>
          </a:bodyPr>
          <a:lstStyle/>
          <a:p>
            <a:r>
              <a:rPr lang="cs-CZ" dirty="0">
                <a:solidFill>
                  <a:schemeClr val="tx1"/>
                </a:solidFill>
              </a:rPr>
              <a:t>Řada způsobů jak vás připravit o účet je založená na snahách lidí zjistit nezjistitelné. Třeba na tom, že je zajímá </a:t>
            </a:r>
            <a:r>
              <a:rPr lang="cs-CZ" dirty="0">
                <a:solidFill>
                  <a:schemeClr val="tx1"/>
                </a:solidFill>
                <a:hlinkClick r:id="rId2"/>
              </a:rPr>
              <a:t>Jak na Instagramu zjistit, kdo si uložil mou fotku</a:t>
            </a:r>
            <a:r>
              <a:rPr lang="cs-CZ" dirty="0">
                <a:solidFill>
                  <a:schemeClr val="tx1"/>
                </a:solidFill>
              </a:rPr>
              <a:t>. Zjistit to nejde. Stejný problém je </a:t>
            </a:r>
            <a:r>
              <a:rPr lang="cs-CZ" dirty="0">
                <a:solidFill>
                  <a:schemeClr val="tx1"/>
                </a:solidFill>
                <a:hlinkClick r:id="rId3"/>
              </a:rPr>
              <a:t>Jak zjistím, kdo mě na Instagramu přestal sledovat?</a:t>
            </a:r>
            <a:r>
              <a:rPr lang="cs-CZ" dirty="0">
                <a:solidFill>
                  <a:schemeClr val="tx1"/>
                </a:solidFill>
              </a:rPr>
              <a:t> a </a:t>
            </a:r>
            <a:r>
              <a:rPr lang="cs-CZ" dirty="0">
                <a:solidFill>
                  <a:schemeClr val="tx1"/>
                </a:solidFill>
                <a:hlinkClick r:id="rId4"/>
              </a:rPr>
              <a:t>Jak zjistím kdo si prohlížel můj Instagram</a:t>
            </a:r>
            <a:r>
              <a:rPr lang="cs-CZ" dirty="0" smtClean="0">
                <a:solidFill>
                  <a:schemeClr val="tx1"/>
                </a:solidFill>
                <a:hlinkClick r:id="rId4"/>
              </a:rPr>
              <a:t>?</a:t>
            </a:r>
            <a:endParaRPr lang="cs-CZ" dirty="0" smtClean="0">
              <a:solidFill>
                <a:schemeClr val="tx1"/>
              </a:solidFill>
            </a:endParaRPr>
          </a:p>
          <a:p>
            <a:endParaRPr lang="cs-CZ" dirty="0">
              <a:solidFill>
                <a:schemeClr val="tx1"/>
              </a:solidFill>
            </a:endParaRPr>
          </a:p>
          <a:p>
            <a:r>
              <a:rPr lang="cs-CZ" dirty="0">
                <a:solidFill>
                  <a:schemeClr val="tx1"/>
                </a:solidFill>
              </a:rPr>
              <a:t>Pokud  už snad někdo získal přístup k vašemu účtu? Jak se s tím vypořádat najdete v </a:t>
            </a:r>
            <a:r>
              <a:rPr lang="cs-CZ" dirty="0">
                <a:solidFill>
                  <a:schemeClr val="tx1"/>
                </a:solidFill>
                <a:hlinkClick r:id="rId5"/>
              </a:rPr>
              <a:t>Co udělat, pokud někdo získal přístup k vašemu Instagramu</a:t>
            </a:r>
            <a:endParaRPr lang="cs-CZ" dirty="0">
              <a:solidFill>
                <a:schemeClr val="tx1"/>
              </a:solidFill>
            </a:endParaRPr>
          </a:p>
        </p:txBody>
      </p:sp>
    </p:spTree>
    <p:extLst>
      <p:ext uri="{BB962C8B-B14F-4D97-AF65-F5344CB8AC3E}">
        <p14:creationId xmlns:p14="http://schemas.microsoft.com/office/powerpoint/2010/main" val="2837123835"/>
      </p:ext>
    </p:extLst>
  </p:cSld>
  <p:clrMapOvr>
    <a:masterClrMapping/>
  </p:clrMapOvr>
  <p:timing>
    <p:tnLst>
      <p:par>
        <p:cTn id="1" dur="indefinite" restart="never" nodeType="tmRoot"/>
      </p:par>
    </p:tnLst>
  </p:timing>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3"/>
          <p:cNvSpPr>
            <a:spLocks noGrp="1"/>
          </p:cNvSpPr>
          <p:nvPr>
            <p:ph type="title"/>
          </p:nvPr>
        </p:nvSpPr>
        <p:spPr/>
        <p:txBody>
          <a:bodyPr/>
          <a:lstStyle/>
          <a:p>
            <a:r>
              <a:rPr lang="cs-CZ" dirty="0"/>
              <a:t>Jak nastavit </a:t>
            </a:r>
            <a:r>
              <a:rPr lang="cs-CZ" dirty="0" smtClean="0"/>
              <a:t>Twitter</a:t>
            </a:r>
            <a:endParaRPr lang="cs-CZ" dirty="0"/>
          </a:p>
        </p:txBody>
      </p:sp>
      <p:sp>
        <p:nvSpPr>
          <p:cNvPr id="5" name="Zástupný symbol pro text 4"/>
          <p:cNvSpPr>
            <a:spLocks noGrp="1"/>
          </p:cNvSpPr>
          <p:nvPr>
            <p:ph type="body" idx="1"/>
          </p:nvPr>
        </p:nvSpPr>
        <p:spPr/>
        <p:txBody>
          <a:bodyPr/>
          <a:lstStyle/>
          <a:p>
            <a:endParaRPr lang="cs-CZ"/>
          </a:p>
        </p:txBody>
      </p:sp>
    </p:spTree>
    <p:extLst>
      <p:ext uri="{BB962C8B-B14F-4D97-AF65-F5344CB8AC3E}">
        <p14:creationId xmlns:p14="http://schemas.microsoft.com/office/powerpoint/2010/main" val="3066268203"/>
      </p:ext>
    </p:extLst>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3"/>
          <p:cNvSpPr txBox="1">
            <a:spLocks/>
          </p:cNvSpPr>
          <p:nvPr/>
        </p:nvSpPr>
        <p:spPr>
          <a:xfrm>
            <a:off x="457200" y="116632"/>
            <a:ext cx="8229600" cy="648072"/>
          </a:xfrm>
          <a:prstGeom prst="rect">
            <a:avLst/>
          </a:prstGeom>
        </p:spPr>
        <p:style>
          <a:lnRef idx="0">
            <a:schemeClr val="accent4"/>
          </a:lnRef>
          <a:fillRef idx="3">
            <a:schemeClr val="accent4"/>
          </a:fillRef>
          <a:effectRef idx="3">
            <a:schemeClr val="accent4"/>
          </a:effectRef>
          <a:fontRef idx="minor">
            <a:schemeClr val="lt1"/>
          </a:fontRef>
        </p:style>
        <p:txBody>
          <a:bodyPr vert="horz" lIns="91440" tIns="45720" rIns="91440" bIns="45720" rtlCol="0" anchor="ctr">
            <a:noAutofit/>
          </a:bodyPr>
          <a:lstStyle>
            <a:lvl1pPr algn="l" rtl="0" eaLnBrk="0" fontAlgn="base" hangingPunct="0">
              <a:spcBef>
                <a:spcPct val="0"/>
              </a:spcBef>
              <a:spcAft>
                <a:spcPct val="0"/>
              </a:spcAft>
              <a:defRPr sz="4000" kern="1200" spc="-100">
                <a:solidFill>
                  <a:schemeClr val="lt1"/>
                </a:solidFill>
                <a:latin typeface="+mn-lt"/>
                <a:ea typeface="+mn-ea"/>
                <a:cs typeface="+mn-cs"/>
              </a:defRPr>
            </a:lvl1pPr>
            <a:lvl2pPr algn="l" rtl="0" eaLnBrk="0" fontAlgn="base" hangingPunct="0">
              <a:spcBef>
                <a:spcPct val="0"/>
              </a:spcBef>
              <a:spcAft>
                <a:spcPct val="0"/>
              </a:spcAft>
              <a:defRPr sz="4000">
                <a:solidFill>
                  <a:schemeClr val="lt1"/>
                </a:solidFill>
                <a:latin typeface="+mn-lt"/>
                <a:ea typeface="+mn-ea"/>
                <a:cs typeface="+mn-cs"/>
              </a:defRPr>
            </a:lvl2pPr>
            <a:lvl3pPr algn="l" rtl="0" eaLnBrk="0" fontAlgn="base" hangingPunct="0">
              <a:spcBef>
                <a:spcPct val="0"/>
              </a:spcBef>
              <a:spcAft>
                <a:spcPct val="0"/>
              </a:spcAft>
              <a:defRPr sz="4000">
                <a:solidFill>
                  <a:schemeClr val="lt1"/>
                </a:solidFill>
                <a:latin typeface="+mn-lt"/>
                <a:ea typeface="+mn-ea"/>
                <a:cs typeface="+mn-cs"/>
              </a:defRPr>
            </a:lvl3pPr>
            <a:lvl4pPr algn="l" rtl="0" eaLnBrk="0" fontAlgn="base" hangingPunct="0">
              <a:spcBef>
                <a:spcPct val="0"/>
              </a:spcBef>
              <a:spcAft>
                <a:spcPct val="0"/>
              </a:spcAft>
              <a:defRPr sz="4000">
                <a:solidFill>
                  <a:schemeClr val="lt1"/>
                </a:solidFill>
                <a:latin typeface="+mn-lt"/>
                <a:ea typeface="+mn-ea"/>
                <a:cs typeface="+mn-cs"/>
              </a:defRPr>
            </a:lvl4pPr>
            <a:lvl5pPr algn="l" rtl="0" eaLnBrk="0" fontAlgn="base" hangingPunct="0">
              <a:spcBef>
                <a:spcPct val="0"/>
              </a:spcBef>
              <a:spcAft>
                <a:spcPct val="0"/>
              </a:spcAft>
              <a:defRPr sz="4000">
                <a:solidFill>
                  <a:schemeClr val="lt1"/>
                </a:solidFill>
                <a:latin typeface="+mn-lt"/>
                <a:ea typeface="+mn-ea"/>
                <a:cs typeface="+mn-cs"/>
              </a:defRPr>
            </a:lvl5pPr>
            <a:lvl6pPr marL="457200" algn="l" rtl="0" fontAlgn="base">
              <a:spcBef>
                <a:spcPct val="0"/>
              </a:spcBef>
              <a:spcAft>
                <a:spcPct val="0"/>
              </a:spcAft>
              <a:defRPr sz="4000">
                <a:solidFill>
                  <a:schemeClr val="lt1"/>
                </a:solidFill>
                <a:latin typeface="+mn-lt"/>
                <a:ea typeface="+mn-ea"/>
                <a:cs typeface="+mn-cs"/>
              </a:defRPr>
            </a:lvl6pPr>
            <a:lvl7pPr marL="914400" algn="l" rtl="0" fontAlgn="base">
              <a:spcBef>
                <a:spcPct val="0"/>
              </a:spcBef>
              <a:spcAft>
                <a:spcPct val="0"/>
              </a:spcAft>
              <a:defRPr sz="4000">
                <a:solidFill>
                  <a:schemeClr val="lt1"/>
                </a:solidFill>
                <a:latin typeface="+mn-lt"/>
                <a:ea typeface="+mn-ea"/>
                <a:cs typeface="+mn-cs"/>
              </a:defRPr>
            </a:lvl7pPr>
            <a:lvl8pPr marL="1371600" algn="l" rtl="0" fontAlgn="base">
              <a:spcBef>
                <a:spcPct val="0"/>
              </a:spcBef>
              <a:spcAft>
                <a:spcPct val="0"/>
              </a:spcAft>
              <a:defRPr sz="4000">
                <a:solidFill>
                  <a:schemeClr val="lt1"/>
                </a:solidFill>
                <a:latin typeface="+mn-lt"/>
                <a:ea typeface="+mn-ea"/>
                <a:cs typeface="+mn-cs"/>
              </a:defRPr>
            </a:lvl8pPr>
            <a:lvl9pPr marL="1828800" algn="l" rtl="0" fontAlgn="base">
              <a:spcBef>
                <a:spcPct val="0"/>
              </a:spcBef>
              <a:spcAft>
                <a:spcPct val="0"/>
              </a:spcAft>
              <a:defRPr sz="4000">
                <a:solidFill>
                  <a:schemeClr val="lt1"/>
                </a:solidFill>
                <a:latin typeface="+mn-lt"/>
                <a:ea typeface="+mn-ea"/>
                <a:cs typeface="+mn-cs"/>
              </a:defRPr>
            </a:lvl9pPr>
          </a:lstStyle>
          <a:p>
            <a:r>
              <a:rPr lang="cs-CZ" sz="3200" dirty="0"/>
              <a:t>Jak </a:t>
            </a:r>
            <a:r>
              <a:rPr lang="cs-CZ" sz="3200" dirty="0" smtClean="0"/>
              <a:t>zabezpečit Twitter</a:t>
            </a:r>
            <a:endParaRPr lang="cs-CZ" sz="3200" dirty="0"/>
          </a:p>
        </p:txBody>
      </p:sp>
      <p:sp>
        <p:nvSpPr>
          <p:cNvPr id="13" name="TextovéPole 4"/>
          <p:cNvSpPr txBox="1"/>
          <p:nvPr/>
        </p:nvSpPr>
        <p:spPr>
          <a:xfrm>
            <a:off x="457200" y="991756"/>
            <a:ext cx="8229600" cy="2308324"/>
          </a:xfrm>
          <a:prstGeom prst="rect">
            <a:avLst/>
          </a:prstGeom>
          <a:noFill/>
          <a:ln>
            <a:noFill/>
          </a:ln>
        </p:spPr>
        <p:style>
          <a:lnRef idx="2">
            <a:schemeClr val="dk1">
              <a:shade val="50000"/>
            </a:schemeClr>
          </a:lnRef>
          <a:fillRef idx="1">
            <a:schemeClr val="dk1"/>
          </a:fillRef>
          <a:effectRef idx="0">
            <a:schemeClr val="dk1"/>
          </a:effectRef>
          <a:fontRef idx="minor">
            <a:schemeClr val="lt1"/>
          </a:fontRef>
        </p:style>
        <p:txBody>
          <a:bodyPr wrap="square">
            <a:spAutoFit/>
          </a:bodyPr>
          <a:lstStyle/>
          <a:p>
            <a:pPr marL="342900" indent="-342900" eaLnBrk="0" hangingPunct="0">
              <a:buFont typeface="Arial" panose="020B0604020202020204" pitchFamily="34" charset="0"/>
              <a:buChar char="•"/>
              <a:defRPr/>
            </a:pPr>
            <a:r>
              <a:rPr lang="cs-CZ" dirty="0" smtClean="0">
                <a:solidFill>
                  <a:schemeClr val="tx1"/>
                </a:solidFill>
              </a:rPr>
              <a:t>Viz </a:t>
            </a:r>
            <a:r>
              <a:rPr lang="pl-PL" dirty="0">
                <a:hlinkClick r:id="rId2"/>
              </a:rPr>
              <a:t>15 kroků, jak nastavit soukromí na Twitteru</a:t>
            </a:r>
            <a:endParaRPr lang="pl-PL" dirty="0"/>
          </a:p>
          <a:p>
            <a:pPr marL="342900" indent="-342900" eaLnBrk="0" hangingPunct="0">
              <a:buFont typeface="Arial" panose="020B0604020202020204" pitchFamily="34" charset="0"/>
              <a:buChar char="•"/>
              <a:defRPr/>
            </a:pPr>
            <a:endParaRPr lang="cs-CZ" dirty="0" smtClean="0">
              <a:solidFill>
                <a:schemeClr val="tx1"/>
              </a:solidFill>
            </a:endParaRPr>
          </a:p>
          <a:p>
            <a:pPr marL="342900" indent="-342900" eaLnBrk="0" hangingPunct="0">
              <a:buFont typeface="Arial" panose="020B0604020202020204" pitchFamily="34" charset="0"/>
              <a:buChar char="•"/>
              <a:defRPr/>
            </a:pPr>
            <a:r>
              <a:rPr lang="cs-CZ" dirty="0" smtClean="0">
                <a:solidFill>
                  <a:schemeClr val="tx1"/>
                </a:solidFill>
              </a:rPr>
              <a:t>Přeci jen je to méně používané, takže podrobně to neprojdeme</a:t>
            </a:r>
          </a:p>
          <a:p>
            <a:pPr marL="342900" indent="-342900" eaLnBrk="0" hangingPunct="0">
              <a:buFont typeface="Arial" panose="020B0604020202020204" pitchFamily="34" charset="0"/>
              <a:buChar char="•"/>
              <a:defRPr/>
            </a:pPr>
            <a:endParaRPr lang="cs-CZ" dirty="0">
              <a:solidFill>
                <a:schemeClr val="tx1"/>
              </a:solidFill>
            </a:endParaRPr>
          </a:p>
          <a:p>
            <a:pPr marL="342900" indent="-342900" eaLnBrk="0" hangingPunct="0">
              <a:buFont typeface="Arial" panose="020B0604020202020204" pitchFamily="34" charset="0"/>
              <a:buChar char="•"/>
              <a:defRPr/>
            </a:pPr>
            <a:endParaRPr lang="cs-CZ" dirty="0">
              <a:solidFill>
                <a:schemeClr val="tx1"/>
              </a:solidFill>
            </a:endParaRPr>
          </a:p>
        </p:txBody>
      </p:sp>
    </p:spTree>
    <p:extLst>
      <p:ext uri="{BB962C8B-B14F-4D97-AF65-F5344CB8AC3E}">
        <p14:creationId xmlns:p14="http://schemas.microsoft.com/office/powerpoint/2010/main" val="2187117205"/>
      </p:ext>
    </p:extLst>
  </p:cSld>
  <p:clrMapOvr>
    <a:masterClrMapping/>
  </p:clrMapOvr>
  <p:timing>
    <p:tnLst>
      <p:par>
        <p:cTn id="1" dur="indefinite" restart="never" nodeType="tmRoot"/>
      </p:par>
    </p:tnLst>
  </p:timing>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3"/>
          <p:cNvSpPr>
            <a:spLocks noGrp="1"/>
          </p:cNvSpPr>
          <p:nvPr>
            <p:ph type="title"/>
          </p:nvPr>
        </p:nvSpPr>
        <p:spPr/>
        <p:txBody>
          <a:bodyPr/>
          <a:lstStyle/>
          <a:p>
            <a:r>
              <a:rPr lang="cs-CZ" dirty="0"/>
              <a:t>Jak nastavit </a:t>
            </a:r>
            <a:r>
              <a:rPr lang="cs-CZ" dirty="0" smtClean="0"/>
              <a:t>WhatsApp? </a:t>
            </a:r>
            <a:endParaRPr lang="cs-CZ" dirty="0"/>
          </a:p>
        </p:txBody>
      </p:sp>
      <p:sp>
        <p:nvSpPr>
          <p:cNvPr id="5" name="Zástupný symbol pro text 4"/>
          <p:cNvSpPr>
            <a:spLocks noGrp="1"/>
          </p:cNvSpPr>
          <p:nvPr>
            <p:ph type="body" idx="1"/>
          </p:nvPr>
        </p:nvSpPr>
        <p:spPr/>
        <p:txBody>
          <a:bodyPr/>
          <a:lstStyle/>
          <a:p>
            <a:endParaRPr lang="cs-CZ"/>
          </a:p>
        </p:txBody>
      </p:sp>
    </p:spTree>
    <p:extLst>
      <p:ext uri="{BB962C8B-B14F-4D97-AF65-F5344CB8AC3E}">
        <p14:creationId xmlns:p14="http://schemas.microsoft.com/office/powerpoint/2010/main" val="106266856"/>
      </p:ext>
    </p:extLst>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3"/>
          <p:cNvSpPr txBox="1">
            <a:spLocks/>
          </p:cNvSpPr>
          <p:nvPr/>
        </p:nvSpPr>
        <p:spPr>
          <a:xfrm>
            <a:off x="457200" y="116632"/>
            <a:ext cx="8229600" cy="648072"/>
          </a:xfrm>
          <a:prstGeom prst="rect">
            <a:avLst/>
          </a:prstGeom>
        </p:spPr>
        <p:style>
          <a:lnRef idx="0">
            <a:schemeClr val="accent4"/>
          </a:lnRef>
          <a:fillRef idx="3">
            <a:schemeClr val="accent4"/>
          </a:fillRef>
          <a:effectRef idx="3">
            <a:schemeClr val="accent4"/>
          </a:effectRef>
          <a:fontRef idx="minor">
            <a:schemeClr val="lt1"/>
          </a:fontRef>
        </p:style>
        <p:txBody>
          <a:bodyPr vert="horz" lIns="91440" tIns="45720" rIns="91440" bIns="45720" rtlCol="0" anchor="ctr">
            <a:noAutofit/>
          </a:bodyPr>
          <a:lstStyle>
            <a:lvl1pPr algn="l" rtl="0" eaLnBrk="0" fontAlgn="base" hangingPunct="0">
              <a:spcBef>
                <a:spcPct val="0"/>
              </a:spcBef>
              <a:spcAft>
                <a:spcPct val="0"/>
              </a:spcAft>
              <a:defRPr sz="4000" kern="1200" spc="-100">
                <a:solidFill>
                  <a:schemeClr val="lt1"/>
                </a:solidFill>
                <a:latin typeface="+mn-lt"/>
                <a:ea typeface="+mn-ea"/>
                <a:cs typeface="+mn-cs"/>
              </a:defRPr>
            </a:lvl1pPr>
            <a:lvl2pPr algn="l" rtl="0" eaLnBrk="0" fontAlgn="base" hangingPunct="0">
              <a:spcBef>
                <a:spcPct val="0"/>
              </a:spcBef>
              <a:spcAft>
                <a:spcPct val="0"/>
              </a:spcAft>
              <a:defRPr sz="4000">
                <a:solidFill>
                  <a:schemeClr val="lt1"/>
                </a:solidFill>
                <a:latin typeface="+mn-lt"/>
                <a:ea typeface="+mn-ea"/>
                <a:cs typeface="+mn-cs"/>
              </a:defRPr>
            </a:lvl2pPr>
            <a:lvl3pPr algn="l" rtl="0" eaLnBrk="0" fontAlgn="base" hangingPunct="0">
              <a:spcBef>
                <a:spcPct val="0"/>
              </a:spcBef>
              <a:spcAft>
                <a:spcPct val="0"/>
              </a:spcAft>
              <a:defRPr sz="4000">
                <a:solidFill>
                  <a:schemeClr val="lt1"/>
                </a:solidFill>
                <a:latin typeface="+mn-lt"/>
                <a:ea typeface="+mn-ea"/>
                <a:cs typeface="+mn-cs"/>
              </a:defRPr>
            </a:lvl3pPr>
            <a:lvl4pPr algn="l" rtl="0" eaLnBrk="0" fontAlgn="base" hangingPunct="0">
              <a:spcBef>
                <a:spcPct val="0"/>
              </a:spcBef>
              <a:spcAft>
                <a:spcPct val="0"/>
              </a:spcAft>
              <a:defRPr sz="4000">
                <a:solidFill>
                  <a:schemeClr val="lt1"/>
                </a:solidFill>
                <a:latin typeface="+mn-lt"/>
                <a:ea typeface="+mn-ea"/>
                <a:cs typeface="+mn-cs"/>
              </a:defRPr>
            </a:lvl4pPr>
            <a:lvl5pPr algn="l" rtl="0" eaLnBrk="0" fontAlgn="base" hangingPunct="0">
              <a:spcBef>
                <a:spcPct val="0"/>
              </a:spcBef>
              <a:spcAft>
                <a:spcPct val="0"/>
              </a:spcAft>
              <a:defRPr sz="4000">
                <a:solidFill>
                  <a:schemeClr val="lt1"/>
                </a:solidFill>
                <a:latin typeface="+mn-lt"/>
                <a:ea typeface="+mn-ea"/>
                <a:cs typeface="+mn-cs"/>
              </a:defRPr>
            </a:lvl5pPr>
            <a:lvl6pPr marL="457200" algn="l" rtl="0" fontAlgn="base">
              <a:spcBef>
                <a:spcPct val="0"/>
              </a:spcBef>
              <a:spcAft>
                <a:spcPct val="0"/>
              </a:spcAft>
              <a:defRPr sz="4000">
                <a:solidFill>
                  <a:schemeClr val="lt1"/>
                </a:solidFill>
                <a:latin typeface="+mn-lt"/>
                <a:ea typeface="+mn-ea"/>
                <a:cs typeface="+mn-cs"/>
              </a:defRPr>
            </a:lvl6pPr>
            <a:lvl7pPr marL="914400" algn="l" rtl="0" fontAlgn="base">
              <a:spcBef>
                <a:spcPct val="0"/>
              </a:spcBef>
              <a:spcAft>
                <a:spcPct val="0"/>
              </a:spcAft>
              <a:defRPr sz="4000">
                <a:solidFill>
                  <a:schemeClr val="lt1"/>
                </a:solidFill>
                <a:latin typeface="+mn-lt"/>
                <a:ea typeface="+mn-ea"/>
                <a:cs typeface="+mn-cs"/>
              </a:defRPr>
            </a:lvl7pPr>
            <a:lvl8pPr marL="1371600" algn="l" rtl="0" fontAlgn="base">
              <a:spcBef>
                <a:spcPct val="0"/>
              </a:spcBef>
              <a:spcAft>
                <a:spcPct val="0"/>
              </a:spcAft>
              <a:defRPr sz="4000">
                <a:solidFill>
                  <a:schemeClr val="lt1"/>
                </a:solidFill>
                <a:latin typeface="+mn-lt"/>
                <a:ea typeface="+mn-ea"/>
                <a:cs typeface="+mn-cs"/>
              </a:defRPr>
            </a:lvl8pPr>
            <a:lvl9pPr marL="1828800" algn="l" rtl="0" fontAlgn="base">
              <a:spcBef>
                <a:spcPct val="0"/>
              </a:spcBef>
              <a:spcAft>
                <a:spcPct val="0"/>
              </a:spcAft>
              <a:defRPr sz="4000">
                <a:solidFill>
                  <a:schemeClr val="lt1"/>
                </a:solidFill>
                <a:latin typeface="+mn-lt"/>
                <a:ea typeface="+mn-ea"/>
                <a:cs typeface="+mn-cs"/>
              </a:defRPr>
            </a:lvl9pPr>
          </a:lstStyle>
          <a:p>
            <a:r>
              <a:rPr lang="cs-CZ" sz="3200" dirty="0"/>
              <a:t>Jak </a:t>
            </a:r>
            <a:r>
              <a:rPr lang="cs-CZ" sz="3200" dirty="0" smtClean="0"/>
              <a:t>zabezpečit WhatsApp</a:t>
            </a:r>
            <a:endParaRPr lang="cs-CZ" sz="3200" dirty="0"/>
          </a:p>
        </p:txBody>
      </p:sp>
      <p:sp>
        <p:nvSpPr>
          <p:cNvPr id="13" name="TextovéPole 4"/>
          <p:cNvSpPr txBox="1"/>
          <p:nvPr/>
        </p:nvSpPr>
        <p:spPr>
          <a:xfrm>
            <a:off x="457200" y="991756"/>
            <a:ext cx="8229600" cy="4893647"/>
          </a:xfrm>
          <a:prstGeom prst="rect">
            <a:avLst/>
          </a:prstGeom>
          <a:noFill/>
          <a:ln>
            <a:noFill/>
          </a:ln>
        </p:spPr>
        <p:style>
          <a:lnRef idx="2">
            <a:schemeClr val="dk1">
              <a:shade val="50000"/>
            </a:schemeClr>
          </a:lnRef>
          <a:fillRef idx="1">
            <a:schemeClr val="dk1"/>
          </a:fillRef>
          <a:effectRef idx="0">
            <a:schemeClr val="dk1"/>
          </a:effectRef>
          <a:fontRef idx="minor">
            <a:schemeClr val="lt1"/>
          </a:fontRef>
        </p:style>
        <p:txBody>
          <a:bodyPr wrap="square">
            <a:spAutoFit/>
          </a:bodyPr>
          <a:lstStyle/>
          <a:p>
            <a:pPr marL="342900" indent="-342900" eaLnBrk="0" hangingPunct="0">
              <a:buFont typeface="Arial" panose="020B0604020202020204" pitchFamily="34" charset="0"/>
              <a:buChar char="•"/>
              <a:defRPr/>
            </a:pPr>
            <a:r>
              <a:rPr lang="cs-CZ" dirty="0" smtClean="0">
                <a:solidFill>
                  <a:schemeClr val="tx1"/>
                </a:solidFill>
              </a:rPr>
              <a:t>Viz </a:t>
            </a:r>
            <a:r>
              <a:rPr lang="cs-CZ" dirty="0" smtClean="0">
                <a:solidFill>
                  <a:schemeClr val="tx1"/>
                </a:solidFill>
                <a:hlinkClick r:id="rId2"/>
              </a:rPr>
              <a:t>Jak </a:t>
            </a:r>
            <a:r>
              <a:rPr lang="cs-CZ" dirty="0">
                <a:solidFill>
                  <a:schemeClr val="tx1"/>
                </a:solidFill>
                <a:hlinkClick r:id="rId2"/>
              </a:rPr>
              <a:t>nastavit soukromí ve WhatsApp?</a:t>
            </a:r>
            <a:endParaRPr lang="cs-CZ" dirty="0">
              <a:solidFill>
                <a:schemeClr val="tx1"/>
              </a:solidFill>
            </a:endParaRPr>
          </a:p>
          <a:p>
            <a:pPr marL="342900" indent="-342900" eaLnBrk="0" hangingPunct="0">
              <a:buFont typeface="Arial" panose="020B0604020202020204" pitchFamily="34" charset="0"/>
              <a:buChar char="•"/>
              <a:defRPr/>
            </a:pPr>
            <a:endParaRPr lang="cs-CZ" dirty="0" smtClean="0">
              <a:solidFill>
                <a:schemeClr val="tx1"/>
              </a:solidFill>
            </a:endParaRPr>
          </a:p>
          <a:p>
            <a:pPr marL="342900" indent="-342900" eaLnBrk="0" hangingPunct="0">
              <a:buFont typeface="Arial" panose="020B0604020202020204" pitchFamily="34" charset="0"/>
              <a:buChar char="•"/>
              <a:defRPr/>
            </a:pPr>
            <a:r>
              <a:rPr lang="cs-CZ" dirty="0">
                <a:solidFill>
                  <a:schemeClr val="tx1"/>
                </a:solidFill>
              </a:rPr>
              <a:t>WhatsApp je </a:t>
            </a:r>
            <a:r>
              <a:rPr lang="cs-CZ" b="1" dirty="0">
                <a:solidFill>
                  <a:schemeClr val="tx1"/>
                </a:solidFill>
              </a:rPr>
              <a:t>vázáno na telefonní číslo</a:t>
            </a:r>
            <a:r>
              <a:rPr lang="cs-CZ" dirty="0">
                <a:solidFill>
                  <a:schemeClr val="tx1"/>
                </a:solidFill>
              </a:rPr>
              <a:t> a tím pádem nehrozí žádné nebezpečí z prozrazení přihlašovacích údajů (a nelze si žádné heslo pro přihlášení nastavit) – znamená to ale to, že si musíte </a:t>
            </a:r>
            <a:r>
              <a:rPr lang="cs-CZ" dirty="0">
                <a:solidFill>
                  <a:schemeClr val="tx1"/>
                </a:solidFill>
                <a:hlinkClick r:id="rId3"/>
              </a:rPr>
              <a:t>chránit mobilní telefon.</a:t>
            </a:r>
            <a:r>
              <a:rPr lang="cs-CZ" dirty="0">
                <a:solidFill>
                  <a:schemeClr val="tx1"/>
                </a:solidFill>
              </a:rPr>
              <a:t> Jak tím že ho budete </a:t>
            </a:r>
            <a:r>
              <a:rPr lang="cs-CZ" dirty="0">
                <a:solidFill>
                  <a:schemeClr val="tx1"/>
                </a:solidFill>
                <a:hlinkClick r:id="rId4"/>
              </a:rPr>
              <a:t>bezpečně zamykat</a:t>
            </a:r>
            <a:r>
              <a:rPr lang="cs-CZ" dirty="0">
                <a:solidFill>
                  <a:schemeClr val="tx1"/>
                </a:solidFill>
              </a:rPr>
              <a:t>, tak ochranou pro případ </a:t>
            </a:r>
            <a:r>
              <a:rPr lang="cs-CZ" b="1" dirty="0">
                <a:solidFill>
                  <a:schemeClr val="tx1"/>
                </a:solidFill>
              </a:rPr>
              <a:t>ztráty</a:t>
            </a:r>
            <a:r>
              <a:rPr lang="cs-CZ" dirty="0">
                <a:solidFill>
                  <a:schemeClr val="tx1"/>
                </a:solidFill>
              </a:rPr>
              <a:t>.</a:t>
            </a:r>
          </a:p>
          <a:p>
            <a:pPr marL="342900" indent="-342900" eaLnBrk="0" hangingPunct="0">
              <a:buFont typeface="Arial" panose="020B0604020202020204" pitchFamily="34" charset="0"/>
              <a:buChar char="•"/>
              <a:defRPr/>
            </a:pPr>
            <a:endParaRPr lang="cs-CZ" dirty="0" smtClean="0">
              <a:solidFill>
                <a:schemeClr val="tx1"/>
              </a:solidFill>
            </a:endParaRPr>
          </a:p>
          <a:p>
            <a:pPr marL="342900" indent="-342900" eaLnBrk="0" hangingPunct="0">
              <a:buFont typeface="Arial" panose="020B0604020202020204" pitchFamily="34" charset="0"/>
              <a:buChar char="•"/>
              <a:defRPr/>
            </a:pPr>
            <a:r>
              <a:rPr lang="cs-CZ" dirty="0">
                <a:solidFill>
                  <a:schemeClr val="tx1"/>
                </a:solidFill>
              </a:rPr>
              <a:t>Ochrana proti ukradení účtu je hlavně v povolení </a:t>
            </a:r>
            <a:r>
              <a:rPr lang="cs-CZ" b="1" dirty="0" err="1">
                <a:solidFill>
                  <a:schemeClr val="tx1"/>
                </a:solidFill>
              </a:rPr>
              <a:t>dvoufaktorového</a:t>
            </a:r>
            <a:r>
              <a:rPr lang="cs-CZ" dirty="0" err="1">
                <a:solidFill>
                  <a:schemeClr val="tx1"/>
                </a:solidFill>
              </a:rPr>
              <a:t>ověření</a:t>
            </a:r>
            <a:r>
              <a:rPr lang="cs-CZ" dirty="0">
                <a:solidFill>
                  <a:schemeClr val="tx1"/>
                </a:solidFill>
              </a:rPr>
              <a:t>. Podrobněji viz </a:t>
            </a:r>
            <a:r>
              <a:rPr lang="cs-CZ" dirty="0">
                <a:solidFill>
                  <a:schemeClr val="tx1"/>
                </a:solidFill>
                <a:hlinkClick r:id="rId5"/>
              </a:rPr>
              <a:t>Jak na WhatsApp zapnout </a:t>
            </a:r>
            <a:r>
              <a:rPr lang="cs-CZ" dirty="0" err="1">
                <a:solidFill>
                  <a:schemeClr val="tx1"/>
                </a:solidFill>
                <a:hlinkClick r:id="rId5"/>
              </a:rPr>
              <a:t>dvoufaktorové</a:t>
            </a:r>
            <a:r>
              <a:rPr lang="cs-CZ" dirty="0">
                <a:solidFill>
                  <a:schemeClr val="tx1"/>
                </a:solidFill>
                <a:hlinkClick r:id="rId5"/>
              </a:rPr>
              <a:t> ověření a proč to určitě udělat?</a:t>
            </a:r>
            <a:endParaRPr lang="cs-CZ" dirty="0">
              <a:solidFill>
                <a:schemeClr val="tx1"/>
              </a:solidFill>
            </a:endParaRPr>
          </a:p>
        </p:txBody>
      </p:sp>
    </p:spTree>
    <p:extLst>
      <p:ext uri="{BB962C8B-B14F-4D97-AF65-F5344CB8AC3E}">
        <p14:creationId xmlns:p14="http://schemas.microsoft.com/office/powerpoint/2010/main" val="3656792991"/>
      </p:ext>
    </p:extLst>
  </p:cSld>
  <p:clrMapOvr>
    <a:masterClrMapping/>
  </p:clrMapOvr>
  <p:timing>
    <p:tnLst>
      <p:par>
        <p:cTn id="1" dur="indefinite" restart="never" nodeType="tmRoot"/>
      </p:par>
    </p:tnLst>
  </p:timing>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3"/>
          <p:cNvSpPr txBox="1">
            <a:spLocks/>
          </p:cNvSpPr>
          <p:nvPr/>
        </p:nvSpPr>
        <p:spPr>
          <a:xfrm>
            <a:off x="457200" y="116632"/>
            <a:ext cx="8229600" cy="648072"/>
          </a:xfrm>
          <a:prstGeom prst="rect">
            <a:avLst/>
          </a:prstGeom>
        </p:spPr>
        <p:style>
          <a:lnRef idx="0">
            <a:schemeClr val="accent4"/>
          </a:lnRef>
          <a:fillRef idx="3">
            <a:schemeClr val="accent4"/>
          </a:fillRef>
          <a:effectRef idx="3">
            <a:schemeClr val="accent4"/>
          </a:effectRef>
          <a:fontRef idx="minor">
            <a:schemeClr val="lt1"/>
          </a:fontRef>
        </p:style>
        <p:txBody>
          <a:bodyPr vert="horz" lIns="91440" tIns="45720" rIns="91440" bIns="45720" rtlCol="0" anchor="ctr">
            <a:noAutofit/>
          </a:bodyPr>
          <a:lstStyle>
            <a:lvl1pPr algn="l" rtl="0" eaLnBrk="0" fontAlgn="base" hangingPunct="0">
              <a:spcBef>
                <a:spcPct val="0"/>
              </a:spcBef>
              <a:spcAft>
                <a:spcPct val="0"/>
              </a:spcAft>
              <a:defRPr sz="4000" kern="1200" spc="-100">
                <a:solidFill>
                  <a:schemeClr val="lt1"/>
                </a:solidFill>
                <a:latin typeface="+mn-lt"/>
                <a:ea typeface="+mn-ea"/>
                <a:cs typeface="+mn-cs"/>
              </a:defRPr>
            </a:lvl1pPr>
            <a:lvl2pPr algn="l" rtl="0" eaLnBrk="0" fontAlgn="base" hangingPunct="0">
              <a:spcBef>
                <a:spcPct val="0"/>
              </a:spcBef>
              <a:spcAft>
                <a:spcPct val="0"/>
              </a:spcAft>
              <a:defRPr sz="4000">
                <a:solidFill>
                  <a:schemeClr val="lt1"/>
                </a:solidFill>
                <a:latin typeface="+mn-lt"/>
                <a:ea typeface="+mn-ea"/>
                <a:cs typeface="+mn-cs"/>
              </a:defRPr>
            </a:lvl2pPr>
            <a:lvl3pPr algn="l" rtl="0" eaLnBrk="0" fontAlgn="base" hangingPunct="0">
              <a:spcBef>
                <a:spcPct val="0"/>
              </a:spcBef>
              <a:spcAft>
                <a:spcPct val="0"/>
              </a:spcAft>
              <a:defRPr sz="4000">
                <a:solidFill>
                  <a:schemeClr val="lt1"/>
                </a:solidFill>
                <a:latin typeface="+mn-lt"/>
                <a:ea typeface="+mn-ea"/>
                <a:cs typeface="+mn-cs"/>
              </a:defRPr>
            </a:lvl3pPr>
            <a:lvl4pPr algn="l" rtl="0" eaLnBrk="0" fontAlgn="base" hangingPunct="0">
              <a:spcBef>
                <a:spcPct val="0"/>
              </a:spcBef>
              <a:spcAft>
                <a:spcPct val="0"/>
              </a:spcAft>
              <a:defRPr sz="4000">
                <a:solidFill>
                  <a:schemeClr val="lt1"/>
                </a:solidFill>
                <a:latin typeface="+mn-lt"/>
                <a:ea typeface="+mn-ea"/>
                <a:cs typeface="+mn-cs"/>
              </a:defRPr>
            </a:lvl4pPr>
            <a:lvl5pPr algn="l" rtl="0" eaLnBrk="0" fontAlgn="base" hangingPunct="0">
              <a:spcBef>
                <a:spcPct val="0"/>
              </a:spcBef>
              <a:spcAft>
                <a:spcPct val="0"/>
              </a:spcAft>
              <a:defRPr sz="4000">
                <a:solidFill>
                  <a:schemeClr val="lt1"/>
                </a:solidFill>
                <a:latin typeface="+mn-lt"/>
                <a:ea typeface="+mn-ea"/>
                <a:cs typeface="+mn-cs"/>
              </a:defRPr>
            </a:lvl5pPr>
            <a:lvl6pPr marL="457200" algn="l" rtl="0" fontAlgn="base">
              <a:spcBef>
                <a:spcPct val="0"/>
              </a:spcBef>
              <a:spcAft>
                <a:spcPct val="0"/>
              </a:spcAft>
              <a:defRPr sz="4000">
                <a:solidFill>
                  <a:schemeClr val="lt1"/>
                </a:solidFill>
                <a:latin typeface="+mn-lt"/>
                <a:ea typeface="+mn-ea"/>
                <a:cs typeface="+mn-cs"/>
              </a:defRPr>
            </a:lvl6pPr>
            <a:lvl7pPr marL="914400" algn="l" rtl="0" fontAlgn="base">
              <a:spcBef>
                <a:spcPct val="0"/>
              </a:spcBef>
              <a:spcAft>
                <a:spcPct val="0"/>
              </a:spcAft>
              <a:defRPr sz="4000">
                <a:solidFill>
                  <a:schemeClr val="lt1"/>
                </a:solidFill>
                <a:latin typeface="+mn-lt"/>
                <a:ea typeface="+mn-ea"/>
                <a:cs typeface="+mn-cs"/>
              </a:defRPr>
            </a:lvl7pPr>
            <a:lvl8pPr marL="1371600" algn="l" rtl="0" fontAlgn="base">
              <a:spcBef>
                <a:spcPct val="0"/>
              </a:spcBef>
              <a:spcAft>
                <a:spcPct val="0"/>
              </a:spcAft>
              <a:defRPr sz="4000">
                <a:solidFill>
                  <a:schemeClr val="lt1"/>
                </a:solidFill>
                <a:latin typeface="+mn-lt"/>
                <a:ea typeface="+mn-ea"/>
                <a:cs typeface="+mn-cs"/>
              </a:defRPr>
            </a:lvl8pPr>
            <a:lvl9pPr marL="1828800" algn="l" rtl="0" fontAlgn="base">
              <a:spcBef>
                <a:spcPct val="0"/>
              </a:spcBef>
              <a:spcAft>
                <a:spcPct val="0"/>
              </a:spcAft>
              <a:defRPr sz="4000">
                <a:solidFill>
                  <a:schemeClr val="lt1"/>
                </a:solidFill>
                <a:latin typeface="+mn-lt"/>
                <a:ea typeface="+mn-ea"/>
                <a:cs typeface="+mn-cs"/>
              </a:defRPr>
            </a:lvl9pPr>
          </a:lstStyle>
          <a:p>
            <a:r>
              <a:rPr lang="cs-CZ" sz="3200" dirty="0"/>
              <a:t>Jak </a:t>
            </a:r>
            <a:r>
              <a:rPr lang="cs-CZ" sz="3200" dirty="0" smtClean="0"/>
              <a:t>zabezpečit WhatsApp</a:t>
            </a:r>
            <a:endParaRPr lang="cs-CZ" sz="3200" dirty="0"/>
          </a:p>
        </p:txBody>
      </p:sp>
      <p:sp>
        <p:nvSpPr>
          <p:cNvPr id="13" name="TextovéPole 4"/>
          <p:cNvSpPr txBox="1"/>
          <p:nvPr/>
        </p:nvSpPr>
        <p:spPr>
          <a:xfrm>
            <a:off x="457200" y="991756"/>
            <a:ext cx="8229600" cy="3046988"/>
          </a:xfrm>
          <a:prstGeom prst="rect">
            <a:avLst/>
          </a:prstGeom>
          <a:noFill/>
          <a:ln>
            <a:noFill/>
          </a:ln>
        </p:spPr>
        <p:style>
          <a:lnRef idx="2">
            <a:schemeClr val="dk1">
              <a:shade val="50000"/>
            </a:schemeClr>
          </a:lnRef>
          <a:fillRef idx="1">
            <a:schemeClr val="dk1"/>
          </a:fillRef>
          <a:effectRef idx="0">
            <a:schemeClr val="dk1"/>
          </a:effectRef>
          <a:fontRef idx="minor">
            <a:schemeClr val="lt1"/>
          </a:fontRef>
        </p:style>
        <p:txBody>
          <a:bodyPr wrap="square">
            <a:spAutoFit/>
          </a:bodyPr>
          <a:lstStyle/>
          <a:p>
            <a:pPr marL="342900" indent="-342900" eaLnBrk="0" hangingPunct="0">
              <a:buFont typeface="Arial" panose="020B0604020202020204" pitchFamily="34" charset="0"/>
              <a:buChar char="•"/>
              <a:defRPr/>
            </a:pPr>
            <a:r>
              <a:rPr lang="cs-CZ" dirty="0" smtClean="0">
                <a:solidFill>
                  <a:schemeClr val="tx1"/>
                </a:solidFill>
              </a:rPr>
              <a:t>Zprávy </a:t>
            </a:r>
            <a:r>
              <a:rPr lang="cs-CZ" dirty="0">
                <a:solidFill>
                  <a:schemeClr val="tx1"/>
                </a:solidFill>
              </a:rPr>
              <a:t>posílané ve WhatsApp jsou </a:t>
            </a:r>
            <a:r>
              <a:rPr lang="cs-CZ" b="1" dirty="0">
                <a:solidFill>
                  <a:schemeClr val="tx1"/>
                </a:solidFill>
              </a:rPr>
              <a:t>šifrované</a:t>
            </a:r>
            <a:r>
              <a:rPr lang="cs-CZ" dirty="0">
                <a:solidFill>
                  <a:schemeClr val="tx1"/>
                </a:solidFill>
              </a:rPr>
              <a:t> (automaticky, ale můžete si to u každé konverzace ověřit) a </a:t>
            </a:r>
            <a:r>
              <a:rPr lang="cs-CZ" b="1" dirty="0">
                <a:solidFill>
                  <a:schemeClr val="tx1"/>
                </a:solidFill>
              </a:rPr>
              <a:t>ukládají se v mobilním telefonu</a:t>
            </a:r>
            <a:r>
              <a:rPr lang="cs-CZ" dirty="0">
                <a:solidFill>
                  <a:schemeClr val="tx1"/>
                </a:solidFill>
              </a:rPr>
              <a:t> – takže opět platí, že je nutné mít zabezpečený telefon. Dobré je v nastavení si zapnout </a:t>
            </a:r>
            <a:r>
              <a:rPr lang="cs-CZ" b="1" dirty="0">
                <a:solidFill>
                  <a:schemeClr val="tx1"/>
                </a:solidFill>
              </a:rPr>
              <a:t>upozornění</a:t>
            </a:r>
            <a:r>
              <a:rPr lang="cs-CZ" dirty="0">
                <a:solidFill>
                  <a:schemeClr val="tx1"/>
                </a:solidFill>
              </a:rPr>
              <a:t> na změny šifrovacích kódu (</a:t>
            </a:r>
            <a:r>
              <a:rPr lang="cs-CZ" dirty="0" err="1">
                <a:solidFill>
                  <a:schemeClr val="tx1"/>
                </a:solidFill>
              </a:rPr>
              <a:t>security</a:t>
            </a:r>
            <a:r>
              <a:rPr lang="cs-CZ" dirty="0">
                <a:solidFill>
                  <a:schemeClr val="tx1"/>
                </a:solidFill>
              </a:rPr>
              <a:t> </a:t>
            </a:r>
            <a:r>
              <a:rPr lang="cs-CZ" dirty="0" err="1">
                <a:solidFill>
                  <a:schemeClr val="tx1"/>
                </a:solidFill>
              </a:rPr>
              <a:t>code</a:t>
            </a:r>
            <a:r>
              <a:rPr lang="cs-CZ" dirty="0">
                <a:solidFill>
                  <a:schemeClr val="tx1"/>
                </a:solidFill>
              </a:rPr>
              <a:t>). Šifrování znamená, že na serverech WhatsApp nejsou (neměly by být) vaše zprávy ani obrázky dostupné v čitelné podobě.</a:t>
            </a:r>
          </a:p>
        </p:txBody>
      </p:sp>
    </p:spTree>
    <p:extLst>
      <p:ext uri="{BB962C8B-B14F-4D97-AF65-F5344CB8AC3E}">
        <p14:creationId xmlns:p14="http://schemas.microsoft.com/office/powerpoint/2010/main" val="4208946236"/>
      </p:ext>
    </p:extLst>
  </p:cSld>
  <p:clrMapOvr>
    <a:masterClrMapping/>
  </p:clrMapOvr>
  <p:timing>
    <p:tnLst>
      <p:par>
        <p:cTn id="1" dur="indefinite" restart="never" nodeType="tmRoot"/>
      </p:par>
    </p:tnLst>
  </p:timing>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3"/>
          <p:cNvSpPr txBox="1">
            <a:spLocks/>
          </p:cNvSpPr>
          <p:nvPr/>
        </p:nvSpPr>
        <p:spPr>
          <a:xfrm>
            <a:off x="457200" y="116632"/>
            <a:ext cx="8229600" cy="648072"/>
          </a:xfrm>
          <a:prstGeom prst="rect">
            <a:avLst/>
          </a:prstGeom>
        </p:spPr>
        <p:style>
          <a:lnRef idx="0">
            <a:schemeClr val="accent4"/>
          </a:lnRef>
          <a:fillRef idx="3">
            <a:schemeClr val="accent4"/>
          </a:fillRef>
          <a:effectRef idx="3">
            <a:schemeClr val="accent4"/>
          </a:effectRef>
          <a:fontRef idx="minor">
            <a:schemeClr val="lt1"/>
          </a:fontRef>
        </p:style>
        <p:txBody>
          <a:bodyPr vert="horz" lIns="91440" tIns="45720" rIns="91440" bIns="45720" rtlCol="0" anchor="ctr">
            <a:noAutofit/>
          </a:bodyPr>
          <a:lstStyle>
            <a:lvl1pPr algn="l" rtl="0" eaLnBrk="0" fontAlgn="base" hangingPunct="0">
              <a:spcBef>
                <a:spcPct val="0"/>
              </a:spcBef>
              <a:spcAft>
                <a:spcPct val="0"/>
              </a:spcAft>
              <a:defRPr sz="4000" kern="1200" spc="-100">
                <a:solidFill>
                  <a:schemeClr val="lt1"/>
                </a:solidFill>
                <a:latin typeface="+mn-lt"/>
                <a:ea typeface="+mn-ea"/>
                <a:cs typeface="+mn-cs"/>
              </a:defRPr>
            </a:lvl1pPr>
            <a:lvl2pPr algn="l" rtl="0" eaLnBrk="0" fontAlgn="base" hangingPunct="0">
              <a:spcBef>
                <a:spcPct val="0"/>
              </a:spcBef>
              <a:spcAft>
                <a:spcPct val="0"/>
              </a:spcAft>
              <a:defRPr sz="4000">
                <a:solidFill>
                  <a:schemeClr val="lt1"/>
                </a:solidFill>
                <a:latin typeface="+mn-lt"/>
                <a:ea typeface="+mn-ea"/>
                <a:cs typeface="+mn-cs"/>
              </a:defRPr>
            </a:lvl2pPr>
            <a:lvl3pPr algn="l" rtl="0" eaLnBrk="0" fontAlgn="base" hangingPunct="0">
              <a:spcBef>
                <a:spcPct val="0"/>
              </a:spcBef>
              <a:spcAft>
                <a:spcPct val="0"/>
              </a:spcAft>
              <a:defRPr sz="4000">
                <a:solidFill>
                  <a:schemeClr val="lt1"/>
                </a:solidFill>
                <a:latin typeface="+mn-lt"/>
                <a:ea typeface="+mn-ea"/>
                <a:cs typeface="+mn-cs"/>
              </a:defRPr>
            </a:lvl3pPr>
            <a:lvl4pPr algn="l" rtl="0" eaLnBrk="0" fontAlgn="base" hangingPunct="0">
              <a:spcBef>
                <a:spcPct val="0"/>
              </a:spcBef>
              <a:spcAft>
                <a:spcPct val="0"/>
              </a:spcAft>
              <a:defRPr sz="4000">
                <a:solidFill>
                  <a:schemeClr val="lt1"/>
                </a:solidFill>
                <a:latin typeface="+mn-lt"/>
                <a:ea typeface="+mn-ea"/>
                <a:cs typeface="+mn-cs"/>
              </a:defRPr>
            </a:lvl4pPr>
            <a:lvl5pPr algn="l" rtl="0" eaLnBrk="0" fontAlgn="base" hangingPunct="0">
              <a:spcBef>
                <a:spcPct val="0"/>
              </a:spcBef>
              <a:spcAft>
                <a:spcPct val="0"/>
              </a:spcAft>
              <a:defRPr sz="4000">
                <a:solidFill>
                  <a:schemeClr val="lt1"/>
                </a:solidFill>
                <a:latin typeface="+mn-lt"/>
                <a:ea typeface="+mn-ea"/>
                <a:cs typeface="+mn-cs"/>
              </a:defRPr>
            </a:lvl5pPr>
            <a:lvl6pPr marL="457200" algn="l" rtl="0" fontAlgn="base">
              <a:spcBef>
                <a:spcPct val="0"/>
              </a:spcBef>
              <a:spcAft>
                <a:spcPct val="0"/>
              </a:spcAft>
              <a:defRPr sz="4000">
                <a:solidFill>
                  <a:schemeClr val="lt1"/>
                </a:solidFill>
                <a:latin typeface="+mn-lt"/>
                <a:ea typeface="+mn-ea"/>
                <a:cs typeface="+mn-cs"/>
              </a:defRPr>
            </a:lvl6pPr>
            <a:lvl7pPr marL="914400" algn="l" rtl="0" fontAlgn="base">
              <a:spcBef>
                <a:spcPct val="0"/>
              </a:spcBef>
              <a:spcAft>
                <a:spcPct val="0"/>
              </a:spcAft>
              <a:defRPr sz="4000">
                <a:solidFill>
                  <a:schemeClr val="lt1"/>
                </a:solidFill>
                <a:latin typeface="+mn-lt"/>
                <a:ea typeface="+mn-ea"/>
                <a:cs typeface="+mn-cs"/>
              </a:defRPr>
            </a:lvl7pPr>
            <a:lvl8pPr marL="1371600" algn="l" rtl="0" fontAlgn="base">
              <a:spcBef>
                <a:spcPct val="0"/>
              </a:spcBef>
              <a:spcAft>
                <a:spcPct val="0"/>
              </a:spcAft>
              <a:defRPr sz="4000">
                <a:solidFill>
                  <a:schemeClr val="lt1"/>
                </a:solidFill>
                <a:latin typeface="+mn-lt"/>
                <a:ea typeface="+mn-ea"/>
                <a:cs typeface="+mn-cs"/>
              </a:defRPr>
            </a:lvl8pPr>
            <a:lvl9pPr marL="1828800" algn="l" rtl="0" fontAlgn="base">
              <a:spcBef>
                <a:spcPct val="0"/>
              </a:spcBef>
              <a:spcAft>
                <a:spcPct val="0"/>
              </a:spcAft>
              <a:defRPr sz="4000">
                <a:solidFill>
                  <a:schemeClr val="lt1"/>
                </a:solidFill>
                <a:latin typeface="+mn-lt"/>
                <a:ea typeface="+mn-ea"/>
                <a:cs typeface="+mn-cs"/>
              </a:defRPr>
            </a:lvl9pPr>
          </a:lstStyle>
          <a:p>
            <a:r>
              <a:rPr lang="cs-CZ" sz="3200" dirty="0"/>
              <a:t>Jak </a:t>
            </a:r>
            <a:r>
              <a:rPr lang="cs-CZ" sz="3200" dirty="0" smtClean="0"/>
              <a:t>zabezpečit WhatsApp</a:t>
            </a:r>
            <a:endParaRPr lang="cs-CZ" sz="3200" dirty="0"/>
          </a:p>
        </p:txBody>
      </p:sp>
      <p:sp>
        <p:nvSpPr>
          <p:cNvPr id="13" name="TextovéPole 4"/>
          <p:cNvSpPr txBox="1"/>
          <p:nvPr/>
        </p:nvSpPr>
        <p:spPr>
          <a:xfrm>
            <a:off x="457200" y="991756"/>
            <a:ext cx="8229600" cy="4524315"/>
          </a:xfrm>
          <a:prstGeom prst="rect">
            <a:avLst/>
          </a:prstGeom>
          <a:noFill/>
          <a:ln>
            <a:noFill/>
          </a:ln>
        </p:spPr>
        <p:style>
          <a:lnRef idx="2">
            <a:schemeClr val="dk1">
              <a:shade val="50000"/>
            </a:schemeClr>
          </a:lnRef>
          <a:fillRef idx="1">
            <a:schemeClr val="dk1"/>
          </a:fillRef>
          <a:effectRef idx="0">
            <a:schemeClr val="dk1"/>
          </a:effectRef>
          <a:fontRef idx="minor">
            <a:schemeClr val="lt1"/>
          </a:fontRef>
        </p:style>
        <p:txBody>
          <a:bodyPr wrap="square">
            <a:spAutoFit/>
          </a:bodyPr>
          <a:lstStyle/>
          <a:p>
            <a:pPr marL="342900" indent="-342900" eaLnBrk="0" hangingPunct="0">
              <a:buFont typeface="Arial" panose="020B0604020202020204" pitchFamily="34" charset="0"/>
              <a:buChar char="•"/>
              <a:defRPr/>
            </a:pPr>
            <a:r>
              <a:rPr lang="cs-CZ" dirty="0">
                <a:solidFill>
                  <a:schemeClr val="tx1"/>
                </a:solidFill>
              </a:rPr>
              <a:t>WhatsApp je </a:t>
            </a:r>
            <a:r>
              <a:rPr lang="cs-CZ" b="1" dirty="0">
                <a:solidFill>
                  <a:schemeClr val="tx1"/>
                </a:solidFill>
              </a:rPr>
              <a:t>zaplavený podvodnými a spamovacími zprávami</a:t>
            </a:r>
            <a:r>
              <a:rPr lang="cs-CZ" dirty="0">
                <a:solidFill>
                  <a:schemeClr val="tx1"/>
                </a:solidFill>
              </a:rPr>
              <a:t> – ty zpravidla využívají toho, že se jim podaří někoho nezkušeného či hloupého přesvědčit, aby zprávu rozeslal na všechny své kontakty (WhatsApp v roce 2018 omezuje odeslání na </a:t>
            </a:r>
            <a:r>
              <a:rPr lang="cs-CZ" dirty="0" err="1">
                <a:solidFill>
                  <a:schemeClr val="tx1"/>
                </a:solidFill>
              </a:rPr>
              <a:t>max</a:t>
            </a:r>
            <a:r>
              <a:rPr lang="cs-CZ" dirty="0">
                <a:solidFill>
                  <a:schemeClr val="tx1"/>
                </a:solidFill>
              </a:rPr>
              <a:t> 20 adresátů). Bývají to i české podvody týkající se kuponů (</a:t>
            </a:r>
            <a:r>
              <a:rPr lang="cs-CZ" dirty="0" err="1">
                <a:solidFill>
                  <a:schemeClr val="tx1"/>
                </a:solidFill>
              </a:rPr>
              <a:t>Lidl</a:t>
            </a:r>
            <a:r>
              <a:rPr lang="cs-CZ" dirty="0">
                <a:solidFill>
                  <a:schemeClr val="tx1"/>
                </a:solidFill>
              </a:rPr>
              <a:t>, Kaufland, akvaparky, </a:t>
            </a:r>
            <a:r>
              <a:rPr lang="cs-CZ" dirty="0" err="1">
                <a:solidFill>
                  <a:schemeClr val="tx1"/>
                </a:solidFill>
              </a:rPr>
              <a:t>atd</a:t>
            </a:r>
            <a:r>
              <a:rPr lang="cs-CZ" dirty="0">
                <a:solidFill>
                  <a:schemeClr val="tx1"/>
                </a:solidFill>
              </a:rPr>
              <a:t>).. </a:t>
            </a:r>
            <a:endParaRPr lang="cs-CZ" dirty="0" smtClean="0">
              <a:solidFill>
                <a:schemeClr val="tx1"/>
              </a:solidFill>
            </a:endParaRPr>
          </a:p>
          <a:p>
            <a:pPr marL="342900" indent="-342900" eaLnBrk="0" hangingPunct="0">
              <a:buFont typeface="Arial" panose="020B0604020202020204" pitchFamily="34" charset="0"/>
              <a:buChar char="•"/>
              <a:defRPr/>
            </a:pPr>
            <a:endParaRPr lang="cs-CZ" dirty="0">
              <a:solidFill>
                <a:schemeClr val="tx1"/>
              </a:solidFill>
            </a:endParaRPr>
          </a:p>
          <a:p>
            <a:pPr marL="342900" indent="-342900" eaLnBrk="0" hangingPunct="0">
              <a:buFont typeface="Arial" panose="020B0604020202020204" pitchFamily="34" charset="0"/>
              <a:buChar char="•"/>
              <a:defRPr/>
            </a:pPr>
            <a:r>
              <a:rPr lang="cs-CZ" dirty="0">
                <a:solidFill>
                  <a:schemeClr val="tx1"/>
                </a:solidFill>
              </a:rPr>
              <a:t>Tradičně platí, že si do kontaktů nepřidávejte </a:t>
            </a:r>
            <a:r>
              <a:rPr lang="cs-CZ" b="1" dirty="0">
                <a:solidFill>
                  <a:schemeClr val="tx1"/>
                </a:solidFill>
              </a:rPr>
              <a:t>lidi co neznáte</a:t>
            </a:r>
            <a:r>
              <a:rPr lang="cs-CZ" dirty="0">
                <a:solidFill>
                  <a:schemeClr val="tx1"/>
                </a:solidFill>
              </a:rPr>
              <a:t> a buďte velmi obezřetní co vám kdo píše. Pokud si někdo nechá </a:t>
            </a:r>
            <a:r>
              <a:rPr lang="cs-CZ" dirty="0" err="1">
                <a:solidFill>
                  <a:schemeClr val="tx1"/>
                </a:solidFill>
              </a:rPr>
              <a:t>hacknout</a:t>
            </a:r>
            <a:r>
              <a:rPr lang="cs-CZ" dirty="0">
                <a:solidFill>
                  <a:schemeClr val="tx1"/>
                </a:solidFill>
              </a:rPr>
              <a:t> účet, tak je možné že vám nepíše </a:t>
            </a:r>
            <a:r>
              <a:rPr lang="cs-CZ" dirty="0" err="1">
                <a:solidFill>
                  <a:schemeClr val="tx1"/>
                </a:solidFill>
              </a:rPr>
              <a:t>one</a:t>
            </a:r>
            <a:r>
              <a:rPr lang="cs-CZ" dirty="0">
                <a:solidFill>
                  <a:schemeClr val="tx1"/>
                </a:solidFill>
              </a:rPr>
              <a:t>, ale někdo cizí.</a:t>
            </a:r>
          </a:p>
        </p:txBody>
      </p:sp>
    </p:spTree>
    <p:extLst>
      <p:ext uri="{BB962C8B-B14F-4D97-AF65-F5344CB8AC3E}">
        <p14:creationId xmlns:p14="http://schemas.microsoft.com/office/powerpoint/2010/main" val="229174705"/>
      </p:ext>
    </p:extLst>
  </p:cSld>
  <p:clrMapOvr>
    <a:masterClrMapping/>
  </p:clrMapOvr>
  <p:timing>
    <p:tnLst>
      <p:par>
        <p:cTn id="1" dur="indefinite" restart="never" nodeType="tmRoot"/>
      </p:par>
    </p:tnLst>
  </p:timing>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3"/>
          <p:cNvSpPr txBox="1">
            <a:spLocks/>
          </p:cNvSpPr>
          <p:nvPr/>
        </p:nvSpPr>
        <p:spPr>
          <a:xfrm>
            <a:off x="457200" y="116632"/>
            <a:ext cx="8229600" cy="648072"/>
          </a:xfrm>
          <a:prstGeom prst="rect">
            <a:avLst/>
          </a:prstGeom>
        </p:spPr>
        <p:style>
          <a:lnRef idx="0">
            <a:schemeClr val="accent4"/>
          </a:lnRef>
          <a:fillRef idx="3">
            <a:schemeClr val="accent4"/>
          </a:fillRef>
          <a:effectRef idx="3">
            <a:schemeClr val="accent4"/>
          </a:effectRef>
          <a:fontRef idx="minor">
            <a:schemeClr val="lt1"/>
          </a:fontRef>
        </p:style>
        <p:txBody>
          <a:bodyPr vert="horz" lIns="91440" tIns="45720" rIns="91440" bIns="45720" rtlCol="0" anchor="ctr">
            <a:noAutofit/>
          </a:bodyPr>
          <a:lstStyle>
            <a:lvl1pPr algn="l" rtl="0" eaLnBrk="0" fontAlgn="base" hangingPunct="0">
              <a:spcBef>
                <a:spcPct val="0"/>
              </a:spcBef>
              <a:spcAft>
                <a:spcPct val="0"/>
              </a:spcAft>
              <a:defRPr sz="4000" kern="1200" spc="-100">
                <a:solidFill>
                  <a:schemeClr val="lt1"/>
                </a:solidFill>
                <a:latin typeface="+mn-lt"/>
                <a:ea typeface="+mn-ea"/>
                <a:cs typeface="+mn-cs"/>
              </a:defRPr>
            </a:lvl1pPr>
            <a:lvl2pPr algn="l" rtl="0" eaLnBrk="0" fontAlgn="base" hangingPunct="0">
              <a:spcBef>
                <a:spcPct val="0"/>
              </a:spcBef>
              <a:spcAft>
                <a:spcPct val="0"/>
              </a:spcAft>
              <a:defRPr sz="4000">
                <a:solidFill>
                  <a:schemeClr val="lt1"/>
                </a:solidFill>
                <a:latin typeface="+mn-lt"/>
                <a:ea typeface="+mn-ea"/>
                <a:cs typeface="+mn-cs"/>
              </a:defRPr>
            </a:lvl2pPr>
            <a:lvl3pPr algn="l" rtl="0" eaLnBrk="0" fontAlgn="base" hangingPunct="0">
              <a:spcBef>
                <a:spcPct val="0"/>
              </a:spcBef>
              <a:spcAft>
                <a:spcPct val="0"/>
              </a:spcAft>
              <a:defRPr sz="4000">
                <a:solidFill>
                  <a:schemeClr val="lt1"/>
                </a:solidFill>
                <a:latin typeface="+mn-lt"/>
                <a:ea typeface="+mn-ea"/>
                <a:cs typeface="+mn-cs"/>
              </a:defRPr>
            </a:lvl3pPr>
            <a:lvl4pPr algn="l" rtl="0" eaLnBrk="0" fontAlgn="base" hangingPunct="0">
              <a:spcBef>
                <a:spcPct val="0"/>
              </a:spcBef>
              <a:spcAft>
                <a:spcPct val="0"/>
              </a:spcAft>
              <a:defRPr sz="4000">
                <a:solidFill>
                  <a:schemeClr val="lt1"/>
                </a:solidFill>
                <a:latin typeface="+mn-lt"/>
                <a:ea typeface="+mn-ea"/>
                <a:cs typeface="+mn-cs"/>
              </a:defRPr>
            </a:lvl4pPr>
            <a:lvl5pPr algn="l" rtl="0" eaLnBrk="0" fontAlgn="base" hangingPunct="0">
              <a:spcBef>
                <a:spcPct val="0"/>
              </a:spcBef>
              <a:spcAft>
                <a:spcPct val="0"/>
              </a:spcAft>
              <a:defRPr sz="4000">
                <a:solidFill>
                  <a:schemeClr val="lt1"/>
                </a:solidFill>
                <a:latin typeface="+mn-lt"/>
                <a:ea typeface="+mn-ea"/>
                <a:cs typeface="+mn-cs"/>
              </a:defRPr>
            </a:lvl5pPr>
            <a:lvl6pPr marL="457200" algn="l" rtl="0" fontAlgn="base">
              <a:spcBef>
                <a:spcPct val="0"/>
              </a:spcBef>
              <a:spcAft>
                <a:spcPct val="0"/>
              </a:spcAft>
              <a:defRPr sz="4000">
                <a:solidFill>
                  <a:schemeClr val="lt1"/>
                </a:solidFill>
                <a:latin typeface="+mn-lt"/>
                <a:ea typeface="+mn-ea"/>
                <a:cs typeface="+mn-cs"/>
              </a:defRPr>
            </a:lvl6pPr>
            <a:lvl7pPr marL="914400" algn="l" rtl="0" fontAlgn="base">
              <a:spcBef>
                <a:spcPct val="0"/>
              </a:spcBef>
              <a:spcAft>
                <a:spcPct val="0"/>
              </a:spcAft>
              <a:defRPr sz="4000">
                <a:solidFill>
                  <a:schemeClr val="lt1"/>
                </a:solidFill>
                <a:latin typeface="+mn-lt"/>
                <a:ea typeface="+mn-ea"/>
                <a:cs typeface="+mn-cs"/>
              </a:defRPr>
            </a:lvl7pPr>
            <a:lvl8pPr marL="1371600" algn="l" rtl="0" fontAlgn="base">
              <a:spcBef>
                <a:spcPct val="0"/>
              </a:spcBef>
              <a:spcAft>
                <a:spcPct val="0"/>
              </a:spcAft>
              <a:defRPr sz="4000">
                <a:solidFill>
                  <a:schemeClr val="lt1"/>
                </a:solidFill>
                <a:latin typeface="+mn-lt"/>
                <a:ea typeface="+mn-ea"/>
                <a:cs typeface="+mn-cs"/>
              </a:defRPr>
            </a:lvl8pPr>
            <a:lvl9pPr marL="1828800" algn="l" rtl="0" fontAlgn="base">
              <a:spcBef>
                <a:spcPct val="0"/>
              </a:spcBef>
              <a:spcAft>
                <a:spcPct val="0"/>
              </a:spcAft>
              <a:defRPr sz="4000">
                <a:solidFill>
                  <a:schemeClr val="lt1"/>
                </a:solidFill>
                <a:latin typeface="+mn-lt"/>
                <a:ea typeface="+mn-ea"/>
                <a:cs typeface="+mn-cs"/>
              </a:defRPr>
            </a:lvl9pPr>
          </a:lstStyle>
          <a:p>
            <a:r>
              <a:rPr lang="cs-CZ" sz="3200" dirty="0"/>
              <a:t>Jak zabezpečit </a:t>
            </a:r>
            <a:r>
              <a:rPr lang="cs-CZ" sz="3200" dirty="0" smtClean="0"/>
              <a:t>telefon/tablet</a:t>
            </a:r>
            <a:endParaRPr lang="cs-CZ" sz="3200" dirty="0"/>
          </a:p>
        </p:txBody>
      </p:sp>
      <p:sp>
        <p:nvSpPr>
          <p:cNvPr id="13" name="TextovéPole 4"/>
          <p:cNvSpPr txBox="1"/>
          <p:nvPr/>
        </p:nvSpPr>
        <p:spPr>
          <a:xfrm>
            <a:off x="457200" y="991756"/>
            <a:ext cx="8229600" cy="2308324"/>
          </a:xfrm>
          <a:prstGeom prst="rect">
            <a:avLst/>
          </a:prstGeom>
          <a:noFill/>
          <a:ln>
            <a:noFill/>
          </a:ln>
        </p:spPr>
        <p:style>
          <a:lnRef idx="2">
            <a:schemeClr val="dk1">
              <a:shade val="50000"/>
            </a:schemeClr>
          </a:lnRef>
          <a:fillRef idx="1">
            <a:schemeClr val="dk1"/>
          </a:fillRef>
          <a:effectRef idx="0">
            <a:schemeClr val="dk1"/>
          </a:effectRef>
          <a:fontRef idx="minor">
            <a:schemeClr val="lt1"/>
          </a:fontRef>
        </p:style>
        <p:txBody>
          <a:bodyPr wrap="square">
            <a:spAutoFit/>
          </a:bodyPr>
          <a:lstStyle/>
          <a:p>
            <a:pPr marL="342900" indent="-342900" eaLnBrk="0" hangingPunct="0">
              <a:buFont typeface="Arial" panose="020B0604020202020204" pitchFamily="34" charset="0"/>
              <a:buChar char="•"/>
              <a:defRPr/>
            </a:pPr>
            <a:r>
              <a:rPr lang="cs-CZ" dirty="0">
                <a:solidFill>
                  <a:schemeClr val="tx1"/>
                </a:solidFill>
              </a:rPr>
              <a:t>S mobilním telefony je dnes zásadní problém v tom, že jsou </a:t>
            </a:r>
            <a:r>
              <a:rPr lang="cs-CZ" b="1" dirty="0">
                <a:solidFill>
                  <a:schemeClr val="tx1"/>
                </a:solidFill>
              </a:rPr>
              <a:t>chytré</a:t>
            </a:r>
            <a:r>
              <a:rPr lang="cs-CZ" dirty="0">
                <a:solidFill>
                  <a:schemeClr val="tx1"/>
                </a:solidFill>
              </a:rPr>
              <a:t> a obsahují příliš věcí, které by se neměly dostat do cizích rukou. Mimo to ještě obsahují SIM a jsou spojený číslem u operátora a tím schopností způsobit </a:t>
            </a:r>
            <a:r>
              <a:rPr lang="cs-CZ" b="1" dirty="0">
                <a:solidFill>
                  <a:schemeClr val="tx1"/>
                </a:solidFill>
              </a:rPr>
              <a:t>finanční škodu</a:t>
            </a:r>
            <a:r>
              <a:rPr lang="cs-CZ" dirty="0">
                <a:solidFill>
                  <a:schemeClr val="tx1"/>
                </a:solidFill>
              </a:rPr>
              <a:t> (telefonování, posílání SMS a m-platby).</a:t>
            </a:r>
          </a:p>
        </p:txBody>
      </p:sp>
      <p:sp>
        <p:nvSpPr>
          <p:cNvPr id="2" name="Obdélník 1"/>
          <p:cNvSpPr/>
          <p:nvPr/>
        </p:nvSpPr>
        <p:spPr>
          <a:xfrm>
            <a:off x="2843808" y="5301208"/>
            <a:ext cx="5652120" cy="1200329"/>
          </a:xfrm>
          <a:prstGeom prst="rect">
            <a:avLst/>
          </a:prstGeom>
        </p:spPr>
        <p:txBody>
          <a:bodyPr wrap="square">
            <a:spAutoFit/>
          </a:bodyPr>
          <a:lstStyle/>
          <a:p>
            <a:r>
              <a:rPr lang="cs-CZ" dirty="0">
                <a:latin typeface="+mj-lt"/>
                <a:hlinkClick r:id="rId2"/>
              </a:rPr>
              <a:t>Jak nastavit soukromí v mobilním telefonu či tabletu? Jak si chránit mobilní zařízení?</a:t>
            </a:r>
            <a:endParaRPr lang="cs-CZ" dirty="0">
              <a:latin typeface="+mj-lt"/>
            </a:endParaRPr>
          </a:p>
        </p:txBody>
      </p:sp>
    </p:spTree>
    <p:extLst>
      <p:ext uri="{BB962C8B-B14F-4D97-AF65-F5344CB8AC3E}">
        <p14:creationId xmlns:p14="http://schemas.microsoft.com/office/powerpoint/2010/main" val="363855281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3"/>
          <p:cNvSpPr txBox="1">
            <a:spLocks/>
          </p:cNvSpPr>
          <p:nvPr/>
        </p:nvSpPr>
        <p:spPr>
          <a:xfrm>
            <a:off x="457200" y="116632"/>
            <a:ext cx="8229600" cy="648072"/>
          </a:xfrm>
          <a:prstGeom prst="rect">
            <a:avLst/>
          </a:prstGeom>
        </p:spPr>
        <p:style>
          <a:lnRef idx="0">
            <a:schemeClr val="accent4"/>
          </a:lnRef>
          <a:fillRef idx="3">
            <a:schemeClr val="accent4"/>
          </a:fillRef>
          <a:effectRef idx="3">
            <a:schemeClr val="accent4"/>
          </a:effectRef>
          <a:fontRef idx="minor">
            <a:schemeClr val="lt1"/>
          </a:fontRef>
        </p:style>
        <p:txBody>
          <a:bodyPr vert="horz" lIns="91440" tIns="45720" rIns="91440" bIns="45720" rtlCol="0" anchor="ctr">
            <a:noAutofit/>
          </a:bodyPr>
          <a:lstStyle>
            <a:lvl1pPr algn="l" rtl="0" eaLnBrk="0" fontAlgn="base" hangingPunct="0">
              <a:spcBef>
                <a:spcPct val="0"/>
              </a:spcBef>
              <a:spcAft>
                <a:spcPct val="0"/>
              </a:spcAft>
              <a:defRPr sz="4000" kern="1200" spc="-100">
                <a:solidFill>
                  <a:schemeClr val="lt1"/>
                </a:solidFill>
                <a:latin typeface="+mn-lt"/>
                <a:ea typeface="+mn-ea"/>
                <a:cs typeface="+mn-cs"/>
              </a:defRPr>
            </a:lvl1pPr>
            <a:lvl2pPr algn="l" rtl="0" eaLnBrk="0" fontAlgn="base" hangingPunct="0">
              <a:spcBef>
                <a:spcPct val="0"/>
              </a:spcBef>
              <a:spcAft>
                <a:spcPct val="0"/>
              </a:spcAft>
              <a:defRPr sz="4000">
                <a:solidFill>
                  <a:schemeClr val="lt1"/>
                </a:solidFill>
                <a:latin typeface="+mn-lt"/>
                <a:ea typeface="+mn-ea"/>
                <a:cs typeface="+mn-cs"/>
              </a:defRPr>
            </a:lvl2pPr>
            <a:lvl3pPr algn="l" rtl="0" eaLnBrk="0" fontAlgn="base" hangingPunct="0">
              <a:spcBef>
                <a:spcPct val="0"/>
              </a:spcBef>
              <a:spcAft>
                <a:spcPct val="0"/>
              </a:spcAft>
              <a:defRPr sz="4000">
                <a:solidFill>
                  <a:schemeClr val="lt1"/>
                </a:solidFill>
                <a:latin typeface="+mn-lt"/>
                <a:ea typeface="+mn-ea"/>
                <a:cs typeface="+mn-cs"/>
              </a:defRPr>
            </a:lvl3pPr>
            <a:lvl4pPr algn="l" rtl="0" eaLnBrk="0" fontAlgn="base" hangingPunct="0">
              <a:spcBef>
                <a:spcPct val="0"/>
              </a:spcBef>
              <a:spcAft>
                <a:spcPct val="0"/>
              </a:spcAft>
              <a:defRPr sz="4000">
                <a:solidFill>
                  <a:schemeClr val="lt1"/>
                </a:solidFill>
                <a:latin typeface="+mn-lt"/>
                <a:ea typeface="+mn-ea"/>
                <a:cs typeface="+mn-cs"/>
              </a:defRPr>
            </a:lvl4pPr>
            <a:lvl5pPr algn="l" rtl="0" eaLnBrk="0" fontAlgn="base" hangingPunct="0">
              <a:spcBef>
                <a:spcPct val="0"/>
              </a:spcBef>
              <a:spcAft>
                <a:spcPct val="0"/>
              </a:spcAft>
              <a:defRPr sz="4000">
                <a:solidFill>
                  <a:schemeClr val="lt1"/>
                </a:solidFill>
                <a:latin typeface="+mn-lt"/>
                <a:ea typeface="+mn-ea"/>
                <a:cs typeface="+mn-cs"/>
              </a:defRPr>
            </a:lvl5pPr>
            <a:lvl6pPr marL="457200" algn="l" rtl="0" fontAlgn="base">
              <a:spcBef>
                <a:spcPct val="0"/>
              </a:spcBef>
              <a:spcAft>
                <a:spcPct val="0"/>
              </a:spcAft>
              <a:defRPr sz="4000">
                <a:solidFill>
                  <a:schemeClr val="lt1"/>
                </a:solidFill>
                <a:latin typeface="+mn-lt"/>
                <a:ea typeface="+mn-ea"/>
                <a:cs typeface="+mn-cs"/>
              </a:defRPr>
            </a:lvl6pPr>
            <a:lvl7pPr marL="914400" algn="l" rtl="0" fontAlgn="base">
              <a:spcBef>
                <a:spcPct val="0"/>
              </a:spcBef>
              <a:spcAft>
                <a:spcPct val="0"/>
              </a:spcAft>
              <a:defRPr sz="4000">
                <a:solidFill>
                  <a:schemeClr val="lt1"/>
                </a:solidFill>
                <a:latin typeface="+mn-lt"/>
                <a:ea typeface="+mn-ea"/>
                <a:cs typeface="+mn-cs"/>
              </a:defRPr>
            </a:lvl7pPr>
            <a:lvl8pPr marL="1371600" algn="l" rtl="0" fontAlgn="base">
              <a:spcBef>
                <a:spcPct val="0"/>
              </a:spcBef>
              <a:spcAft>
                <a:spcPct val="0"/>
              </a:spcAft>
              <a:defRPr sz="4000">
                <a:solidFill>
                  <a:schemeClr val="lt1"/>
                </a:solidFill>
                <a:latin typeface="+mn-lt"/>
                <a:ea typeface="+mn-ea"/>
                <a:cs typeface="+mn-cs"/>
              </a:defRPr>
            </a:lvl8pPr>
            <a:lvl9pPr marL="1828800" algn="l" rtl="0" fontAlgn="base">
              <a:spcBef>
                <a:spcPct val="0"/>
              </a:spcBef>
              <a:spcAft>
                <a:spcPct val="0"/>
              </a:spcAft>
              <a:defRPr sz="4000">
                <a:solidFill>
                  <a:schemeClr val="lt1"/>
                </a:solidFill>
                <a:latin typeface="+mn-lt"/>
                <a:ea typeface="+mn-ea"/>
                <a:cs typeface="+mn-cs"/>
              </a:defRPr>
            </a:lvl9pPr>
          </a:lstStyle>
          <a:p>
            <a:r>
              <a:rPr lang="cs-CZ" sz="3200" b="1" dirty="0" smtClean="0"/>
              <a:t>Co učíme děti? Naučili jme se to sami? </a:t>
            </a:r>
            <a:endParaRPr lang="cs-CZ" sz="3200" b="1" dirty="0"/>
          </a:p>
        </p:txBody>
      </p:sp>
      <p:pic>
        <p:nvPicPr>
          <p:cNvPr id="1026" name="Picture 2" descr="http://i.iinfo.cz/images/602/rajce-stale-idealni-pro-pedofily-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7584" y="1196752"/>
            <a:ext cx="7960157" cy="4104456"/>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2" name="Obdélník 1"/>
          <p:cNvSpPr/>
          <p:nvPr/>
        </p:nvSpPr>
        <p:spPr>
          <a:xfrm>
            <a:off x="4932040" y="6122262"/>
            <a:ext cx="4067944" cy="584775"/>
          </a:xfrm>
          <a:prstGeom prst="rect">
            <a:avLst/>
          </a:prstGeom>
        </p:spPr>
        <p:txBody>
          <a:bodyPr wrap="square">
            <a:spAutoFit/>
          </a:bodyPr>
          <a:lstStyle/>
          <a:p>
            <a:r>
              <a:rPr lang="cs-CZ" sz="1600" dirty="0">
                <a:hlinkClick r:id="rId3"/>
              </a:rPr>
              <a:t>Rajče? Stále ideální web pro pedofily. Provozovatel nic moc neřeší</a:t>
            </a:r>
            <a:endParaRPr lang="cs-CZ" sz="1600" dirty="0"/>
          </a:p>
        </p:txBody>
      </p:sp>
      <p:sp>
        <p:nvSpPr>
          <p:cNvPr id="7" name="TextovéPole 6"/>
          <p:cNvSpPr txBox="1"/>
          <p:nvPr/>
        </p:nvSpPr>
        <p:spPr>
          <a:xfrm>
            <a:off x="440570" y="965041"/>
            <a:ext cx="4347454" cy="1754326"/>
          </a:xfrm>
          <a:prstGeom prst="rect">
            <a:avLst/>
          </a:prstGeom>
        </p:spPr>
        <p:style>
          <a:lnRef idx="1">
            <a:schemeClr val="accent2"/>
          </a:lnRef>
          <a:fillRef idx="2">
            <a:schemeClr val="accent2"/>
          </a:fillRef>
          <a:effectRef idx="1">
            <a:schemeClr val="accent2"/>
          </a:effectRef>
          <a:fontRef idx="minor">
            <a:schemeClr val="dk1"/>
          </a:fontRef>
        </p:style>
        <p:txBody>
          <a:bodyPr wrap="square">
            <a:spAutoFit/>
          </a:bodyPr>
          <a:lstStyle/>
          <a:p>
            <a:r>
              <a:rPr lang="cs-CZ" sz="1800" b="1" dirty="0">
                <a:hlinkClick r:id="rId4"/>
              </a:rPr>
              <a:t>Je bezpečné dávat na Facebook fotografie mých dětí? Na co bych měl/měla myslet</a:t>
            </a:r>
            <a:r>
              <a:rPr lang="cs-CZ" sz="1800" b="1" dirty="0" smtClean="0">
                <a:hlinkClick r:id="rId4"/>
              </a:rPr>
              <a:t>?</a:t>
            </a:r>
            <a:endParaRPr lang="cs-CZ" sz="1800" b="1" dirty="0" smtClean="0"/>
          </a:p>
          <a:p>
            <a:endParaRPr lang="cs-CZ" sz="1800" b="1" dirty="0"/>
          </a:p>
          <a:p>
            <a:r>
              <a:rPr lang="cs-CZ" sz="1800" b="1" dirty="0">
                <a:hlinkClick r:id="rId5"/>
              </a:rPr>
              <a:t>Je bezpečné Facebooku či jiné sociální síti svěřovat hanbaté fotky</a:t>
            </a:r>
            <a:r>
              <a:rPr lang="cs-CZ" sz="1800" b="1" dirty="0" smtClean="0">
                <a:hlinkClick r:id="rId5"/>
              </a:rPr>
              <a:t>?</a:t>
            </a:r>
            <a:endParaRPr lang="cs-CZ" sz="1800" b="1" dirty="0"/>
          </a:p>
        </p:txBody>
      </p:sp>
      <p:sp>
        <p:nvSpPr>
          <p:cNvPr id="3" name="Obdélník 2"/>
          <p:cNvSpPr/>
          <p:nvPr/>
        </p:nvSpPr>
        <p:spPr>
          <a:xfrm>
            <a:off x="328297" y="6084495"/>
            <a:ext cx="3739647" cy="584775"/>
          </a:xfrm>
          <a:prstGeom prst="rect">
            <a:avLst/>
          </a:prstGeom>
        </p:spPr>
        <p:txBody>
          <a:bodyPr wrap="square">
            <a:spAutoFit/>
          </a:bodyPr>
          <a:lstStyle/>
          <a:p>
            <a:r>
              <a:rPr lang="cs-CZ" sz="1600" b="1" dirty="0">
                <a:hlinkClick r:id="rId6"/>
              </a:rPr>
              <a:t>Muž si udělal sbírku dětského porna, stahoval i fotky z dovolenkových alb</a:t>
            </a:r>
            <a:endParaRPr lang="cs-CZ" sz="1600" b="1" dirty="0"/>
          </a:p>
        </p:txBody>
      </p:sp>
    </p:spTree>
    <p:extLst>
      <p:ext uri="{BB962C8B-B14F-4D97-AF65-F5344CB8AC3E}">
        <p14:creationId xmlns:p14="http://schemas.microsoft.com/office/powerpoint/2010/main" val="2298794758"/>
      </p:ext>
    </p:extLst>
  </p:cSld>
  <p:clrMapOvr>
    <a:masterClrMapping/>
  </p:clrMapOvr>
  <p:timing>
    <p:tnLst>
      <p:par>
        <p:cTn id="1" dur="indefinite" restart="never" nodeType="tmRoot"/>
      </p:par>
    </p:tnLst>
  </p:timing>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3"/>
          <p:cNvSpPr>
            <a:spLocks noGrp="1"/>
          </p:cNvSpPr>
          <p:nvPr>
            <p:ph type="title"/>
          </p:nvPr>
        </p:nvSpPr>
        <p:spPr/>
        <p:txBody>
          <a:bodyPr/>
          <a:lstStyle/>
          <a:p>
            <a:r>
              <a:rPr lang="cs-CZ" dirty="0" smtClean="0"/>
              <a:t>Jak nastavit Telefon či tablet?</a:t>
            </a:r>
            <a:endParaRPr lang="cs-CZ" dirty="0"/>
          </a:p>
        </p:txBody>
      </p:sp>
      <p:sp>
        <p:nvSpPr>
          <p:cNvPr id="5" name="Zástupný symbol pro text 4"/>
          <p:cNvSpPr>
            <a:spLocks noGrp="1"/>
          </p:cNvSpPr>
          <p:nvPr>
            <p:ph type="body" idx="1"/>
          </p:nvPr>
        </p:nvSpPr>
        <p:spPr/>
        <p:txBody>
          <a:bodyPr/>
          <a:lstStyle/>
          <a:p>
            <a:endParaRPr lang="cs-CZ"/>
          </a:p>
        </p:txBody>
      </p:sp>
    </p:spTree>
    <p:extLst>
      <p:ext uri="{BB962C8B-B14F-4D97-AF65-F5344CB8AC3E}">
        <p14:creationId xmlns:p14="http://schemas.microsoft.com/office/powerpoint/2010/main" val="4279244019"/>
      </p:ext>
    </p:extLst>
  </p:cSld>
  <p:clrMapOvr>
    <a:masterClrMapping/>
  </p:clrMapOvr>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3"/>
          <p:cNvSpPr txBox="1">
            <a:spLocks/>
          </p:cNvSpPr>
          <p:nvPr/>
        </p:nvSpPr>
        <p:spPr>
          <a:xfrm>
            <a:off x="457200" y="116632"/>
            <a:ext cx="8229600" cy="648072"/>
          </a:xfrm>
          <a:prstGeom prst="rect">
            <a:avLst/>
          </a:prstGeom>
        </p:spPr>
        <p:style>
          <a:lnRef idx="0">
            <a:schemeClr val="accent4"/>
          </a:lnRef>
          <a:fillRef idx="3">
            <a:schemeClr val="accent4"/>
          </a:fillRef>
          <a:effectRef idx="3">
            <a:schemeClr val="accent4"/>
          </a:effectRef>
          <a:fontRef idx="minor">
            <a:schemeClr val="lt1"/>
          </a:fontRef>
        </p:style>
        <p:txBody>
          <a:bodyPr vert="horz" lIns="91440" tIns="45720" rIns="91440" bIns="45720" rtlCol="0" anchor="ctr">
            <a:noAutofit/>
          </a:bodyPr>
          <a:lstStyle>
            <a:lvl1pPr algn="l" rtl="0" eaLnBrk="0" fontAlgn="base" hangingPunct="0">
              <a:spcBef>
                <a:spcPct val="0"/>
              </a:spcBef>
              <a:spcAft>
                <a:spcPct val="0"/>
              </a:spcAft>
              <a:defRPr sz="4000" kern="1200" spc="-100">
                <a:solidFill>
                  <a:schemeClr val="lt1"/>
                </a:solidFill>
                <a:latin typeface="+mn-lt"/>
                <a:ea typeface="+mn-ea"/>
                <a:cs typeface="+mn-cs"/>
              </a:defRPr>
            </a:lvl1pPr>
            <a:lvl2pPr algn="l" rtl="0" eaLnBrk="0" fontAlgn="base" hangingPunct="0">
              <a:spcBef>
                <a:spcPct val="0"/>
              </a:spcBef>
              <a:spcAft>
                <a:spcPct val="0"/>
              </a:spcAft>
              <a:defRPr sz="4000">
                <a:solidFill>
                  <a:schemeClr val="lt1"/>
                </a:solidFill>
                <a:latin typeface="+mn-lt"/>
                <a:ea typeface="+mn-ea"/>
                <a:cs typeface="+mn-cs"/>
              </a:defRPr>
            </a:lvl2pPr>
            <a:lvl3pPr algn="l" rtl="0" eaLnBrk="0" fontAlgn="base" hangingPunct="0">
              <a:spcBef>
                <a:spcPct val="0"/>
              </a:spcBef>
              <a:spcAft>
                <a:spcPct val="0"/>
              </a:spcAft>
              <a:defRPr sz="4000">
                <a:solidFill>
                  <a:schemeClr val="lt1"/>
                </a:solidFill>
                <a:latin typeface="+mn-lt"/>
                <a:ea typeface="+mn-ea"/>
                <a:cs typeface="+mn-cs"/>
              </a:defRPr>
            </a:lvl3pPr>
            <a:lvl4pPr algn="l" rtl="0" eaLnBrk="0" fontAlgn="base" hangingPunct="0">
              <a:spcBef>
                <a:spcPct val="0"/>
              </a:spcBef>
              <a:spcAft>
                <a:spcPct val="0"/>
              </a:spcAft>
              <a:defRPr sz="4000">
                <a:solidFill>
                  <a:schemeClr val="lt1"/>
                </a:solidFill>
                <a:latin typeface="+mn-lt"/>
                <a:ea typeface="+mn-ea"/>
                <a:cs typeface="+mn-cs"/>
              </a:defRPr>
            </a:lvl4pPr>
            <a:lvl5pPr algn="l" rtl="0" eaLnBrk="0" fontAlgn="base" hangingPunct="0">
              <a:spcBef>
                <a:spcPct val="0"/>
              </a:spcBef>
              <a:spcAft>
                <a:spcPct val="0"/>
              </a:spcAft>
              <a:defRPr sz="4000">
                <a:solidFill>
                  <a:schemeClr val="lt1"/>
                </a:solidFill>
                <a:latin typeface="+mn-lt"/>
                <a:ea typeface="+mn-ea"/>
                <a:cs typeface="+mn-cs"/>
              </a:defRPr>
            </a:lvl5pPr>
            <a:lvl6pPr marL="457200" algn="l" rtl="0" fontAlgn="base">
              <a:spcBef>
                <a:spcPct val="0"/>
              </a:spcBef>
              <a:spcAft>
                <a:spcPct val="0"/>
              </a:spcAft>
              <a:defRPr sz="4000">
                <a:solidFill>
                  <a:schemeClr val="lt1"/>
                </a:solidFill>
                <a:latin typeface="+mn-lt"/>
                <a:ea typeface="+mn-ea"/>
                <a:cs typeface="+mn-cs"/>
              </a:defRPr>
            </a:lvl6pPr>
            <a:lvl7pPr marL="914400" algn="l" rtl="0" fontAlgn="base">
              <a:spcBef>
                <a:spcPct val="0"/>
              </a:spcBef>
              <a:spcAft>
                <a:spcPct val="0"/>
              </a:spcAft>
              <a:defRPr sz="4000">
                <a:solidFill>
                  <a:schemeClr val="lt1"/>
                </a:solidFill>
                <a:latin typeface="+mn-lt"/>
                <a:ea typeface="+mn-ea"/>
                <a:cs typeface="+mn-cs"/>
              </a:defRPr>
            </a:lvl7pPr>
            <a:lvl8pPr marL="1371600" algn="l" rtl="0" fontAlgn="base">
              <a:spcBef>
                <a:spcPct val="0"/>
              </a:spcBef>
              <a:spcAft>
                <a:spcPct val="0"/>
              </a:spcAft>
              <a:defRPr sz="4000">
                <a:solidFill>
                  <a:schemeClr val="lt1"/>
                </a:solidFill>
                <a:latin typeface="+mn-lt"/>
                <a:ea typeface="+mn-ea"/>
                <a:cs typeface="+mn-cs"/>
              </a:defRPr>
            </a:lvl8pPr>
            <a:lvl9pPr marL="1828800" algn="l" rtl="0" fontAlgn="base">
              <a:spcBef>
                <a:spcPct val="0"/>
              </a:spcBef>
              <a:spcAft>
                <a:spcPct val="0"/>
              </a:spcAft>
              <a:defRPr sz="4000">
                <a:solidFill>
                  <a:schemeClr val="lt1"/>
                </a:solidFill>
                <a:latin typeface="+mn-lt"/>
                <a:ea typeface="+mn-ea"/>
                <a:cs typeface="+mn-cs"/>
              </a:defRPr>
            </a:lvl9pPr>
          </a:lstStyle>
          <a:p>
            <a:r>
              <a:rPr lang="cs-CZ" sz="3200" dirty="0"/>
              <a:t>Jak zabezpečit </a:t>
            </a:r>
            <a:r>
              <a:rPr lang="cs-CZ" sz="3200" dirty="0" smtClean="0"/>
              <a:t>telefon/tablet</a:t>
            </a:r>
            <a:endParaRPr lang="cs-CZ" sz="3200" dirty="0"/>
          </a:p>
        </p:txBody>
      </p:sp>
      <p:sp>
        <p:nvSpPr>
          <p:cNvPr id="13" name="TextovéPole 4"/>
          <p:cNvSpPr txBox="1"/>
          <p:nvPr/>
        </p:nvSpPr>
        <p:spPr>
          <a:xfrm>
            <a:off x="457200" y="991756"/>
            <a:ext cx="8229600" cy="5262979"/>
          </a:xfrm>
          <a:prstGeom prst="rect">
            <a:avLst/>
          </a:prstGeom>
          <a:noFill/>
          <a:ln>
            <a:noFill/>
          </a:ln>
        </p:spPr>
        <p:style>
          <a:lnRef idx="2">
            <a:schemeClr val="dk1">
              <a:shade val="50000"/>
            </a:schemeClr>
          </a:lnRef>
          <a:fillRef idx="1">
            <a:schemeClr val="dk1"/>
          </a:fillRef>
          <a:effectRef idx="0">
            <a:schemeClr val="dk1"/>
          </a:effectRef>
          <a:fontRef idx="minor">
            <a:schemeClr val="lt1"/>
          </a:fontRef>
        </p:style>
        <p:txBody>
          <a:bodyPr wrap="square">
            <a:spAutoFit/>
          </a:bodyPr>
          <a:lstStyle/>
          <a:p>
            <a:r>
              <a:rPr lang="cs-CZ" b="1" dirty="0">
                <a:solidFill>
                  <a:schemeClr val="tx1"/>
                </a:solidFill>
              </a:rPr>
              <a:t>Odemčení telefonu (mobilního zařízení</a:t>
            </a:r>
            <a:r>
              <a:rPr lang="cs-CZ" b="1" dirty="0" smtClean="0">
                <a:solidFill>
                  <a:schemeClr val="tx1"/>
                </a:solidFill>
              </a:rPr>
              <a:t>)</a:t>
            </a:r>
          </a:p>
          <a:p>
            <a:endParaRPr lang="cs-CZ" dirty="0">
              <a:solidFill>
                <a:schemeClr val="tx1"/>
              </a:solidFill>
            </a:endParaRPr>
          </a:p>
          <a:p>
            <a:r>
              <a:rPr lang="cs-CZ" dirty="0">
                <a:solidFill>
                  <a:schemeClr val="tx1"/>
                </a:solidFill>
              </a:rPr>
              <a:t>Jedna z nejvíce důležitých věcí. Po zapnutí se musí váš telefon ptát na PIN SIM karty, pokud tomu tak nebude, může kdokoliv zneužít vaši SIM. At už ve vašem telefonu nebo ve vlastním. Po aktivaci (</a:t>
            </a:r>
            <a:r>
              <a:rPr lang="cs-CZ" dirty="0" err="1">
                <a:solidFill>
                  <a:schemeClr val="tx1"/>
                </a:solidFill>
              </a:rPr>
              <a:t>odekmutí</a:t>
            </a:r>
            <a:r>
              <a:rPr lang="cs-CZ" dirty="0">
                <a:solidFill>
                  <a:schemeClr val="tx1"/>
                </a:solidFill>
              </a:rPr>
              <a:t>) SIM je nutné aby mobil (tablet) měl </a:t>
            </a:r>
            <a:r>
              <a:rPr lang="cs-CZ" b="1" dirty="0">
                <a:solidFill>
                  <a:schemeClr val="tx1"/>
                </a:solidFill>
              </a:rPr>
              <a:t>zámek</a:t>
            </a:r>
            <a:r>
              <a:rPr lang="cs-CZ" dirty="0">
                <a:solidFill>
                  <a:schemeClr val="tx1"/>
                </a:solidFill>
              </a:rPr>
              <a:t> displeje v bezpečné podobě (heslo, PIN, otisk prstu, obličej). Podrobněji viz </a:t>
            </a:r>
            <a:r>
              <a:rPr lang="cs-CZ" dirty="0">
                <a:solidFill>
                  <a:schemeClr val="tx1"/>
                </a:solidFill>
                <a:hlinkClick r:id="rId2"/>
              </a:rPr>
              <a:t>Počítač, notebook i mobil, nenechávejte volně přístupný: Zamykejte, chraňte </a:t>
            </a:r>
            <a:r>
              <a:rPr lang="cs-CZ" dirty="0" smtClean="0">
                <a:solidFill>
                  <a:schemeClr val="tx1"/>
                </a:solidFill>
                <a:hlinkClick r:id="rId2"/>
              </a:rPr>
              <a:t>heslem</a:t>
            </a:r>
            <a:endParaRPr lang="cs-CZ" dirty="0">
              <a:solidFill>
                <a:schemeClr val="tx1"/>
              </a:solidFill>
            </a:endParaRPr>
          </a:p>
          <a:p>
            <a:endParaRPr lang="cs-CZ" dirty="0">
              <a:solidFill>
                <a:schemeClr val="tx1"/>
              </a:solidFill>
            </a:endParaRPr>
          </a:p>
          <a:p>
            <a:r>
              <a:rPr lang="cs-CZ" dirty="0">
                <a:solidFill>
                  <a:schemeClr val="tx1"/>
                </a:solidFill>
              </a:rPr>
              <a:t>Ověřte si i to, že telefon je nastavený tak, aby po určitém počtu </a:t>
            </a:r>
            <a:r>
              <a:rPr lang="cs-CZ" dirty="0" err="1">
                <a:solidFill>
                  <a:schemeClr val="tx1"/>
                </a:solidFill>
              </a:rPr>
              <a:t>neuspěšných</a:t>
            </a:r>
            <a:r>
              <a:rPr lang="cs-CZ" dirty="0">
                <a:solidFill>
                  <a:schemeClr val="tx1"/>
                </a:solidFill>
              </a:rPr>
              <a:t> pokusů o odemčení prostě všechno smazal.</a:t>
            </a:r>
          </a:p>
        </p:txBody>
      </p:sp>
    </p:spTree>
    <p:extLst>
      <p:ext uri="{BB962C8B-B14F-4D97-AF65-F5344CB8AC3E}">
        <p14:creationId xmlns:p14="http://schemas.microsoft.com/office/powerpoint/2010/main" val="4072309442"/>
      </p:ext>
    </p:extLst>
  </p:cSld>
  <p:clrMapOvr>
    <a:masterClrMapping/>
  </p:clrMapOvr>
  <p:timing>
    <p:tnLst>
      <p:par>
        <p:cTn id="1" dur="indefinite" restart="never" nodeType="tmRoot"/>
      </p:par>
    </p:tnLst>
  </p:timing>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3"/>
          <p:cNvSpPr txBox="1">
            <a:spLocks/>
          </p:cNvSpPr>
          <p:nvPr/>
        </p:nvSpPr>
        <p:spPr>
          <a:xfrm>
            <a:off x="457200" y="116632"/>
            <a:ext cx="8229600" cy="648072"/>
          </a:xfrm>
          <a:prstGeom prst="rect">
            <a:avLst/>
          </a:prstGeom>
        </p:spPr>
        <p:style>
          <a:lnRef idx="0">
            <a:schemeClr val="accent4"/>
          </a:lnRef>
          <a:fillRef idx="3">
            <a:schemeClr val="accent4"/>
          </a:fillRef>
          <a:effectRef idx="3">
            <a:schemeClr val="accent4"/>
          </a:effectRef>
          <a:fontRef idx="minor">
            <a:schemeClr val="lt1"/>
          </a:fontRef>
        </p:style>
        <p:txBody>
          <a:bodyPr vert="horz" lIns="91440" tIns="45720" rIns="91440" bIns="45720" rtlCol="0" anchor="ctr">
            <a:noAutofit/>
          </a:bodyPr>
          <a:lstStyle>
            <a:lvl1pPr algn="l" rtl="0" eaLnBrk="0" fontAlgn="base" hangingPunct="0">
              <a:spcBef>
                <a:spcPct val="0"/>
              </a:spcBef>
              <a:spcAft>
                <a:spcPct val="0"/>
              </a:spcAft>
              <a:defRPr sz="4000" kern="1200" spc="-100">
                <a:solidFill>
                  <a:schemeClr val="lt1"/>
                </a:solidFill>
                <a:latin typeface="+mn-lt"/>
                <a:ea typeface="+mn-ea"/>
                <a:cs typeface="+mn-cs"/>
              </a:defRPr>
            </a:lvl1pPr>
            <a:lvl2pPr algn="l" rtl="0" eaLnBrk="0" fontAlgn="base" hangingPunct="0">
              <a:spcBef>
                <a:spcPct val="0"/>
              </a:spcBef>
              <a:spcAft>
                <a:spcPct val="0"/>
              </a:spcAft>
              <a:defRPr sz="4000">
                <a:solidFill>
                  <a:schemeClr val="lt1"/>
                </a:solidFill>
                <a:latin typeface="+mn-lt"/>
                <a:ea typeface="+mn-ea"/>
                <a:cs typeface="+mn-cs"/>
              </a:defRPr>
            </a:lvl2pPr>
            <a:lvl3pPr algn="l" rtl="0" eaLnBrk="0" fontAlgn="base" hangingPunct="0">
              <a:spcBef>
                <a:spcPct val="0"/>
              </a:spcBef>
              <a:spcAft>
                <a:spcPct val="0"/>
              </a:spcAft>
              <a:defRPr sz="4000">
                <a:solidFill>
                  <a:schemeClr val="lt1"/>
                </a:solidFill>
                <a:latin typeface="+mn-lt"/>
                <a:ea typeface="+mn-ea"/>
                <a:cs typeface="+mn-cs"/>
              </a:defRPr>
            </a:lvl3pPr>
            <a:lvl4pPr algn="l" rtl="0" eaLnBrk="0" fontAlgn="base" hangingPunct="0">
              <a:spcBef>
                <a:spcPct val="0"/>
              </a:spcBef>
              <a:spcAft>
                <a:spcPct val="0"/>
              </a:spcAft>
              <a:defRPr sz="4000">
                <a:solidFill>
                  <a:schemeClr val="lt1"/>
                </a:solidFill>
                <a:latin typeface="+mn-lt"/>
                <a:ea typeface="+mn-ea"/>
                <a:cs typeface="+mn-cs"/>
              </a:defRPr>
            </a:lvl4pPr>
            <a:lvl5pPr algn="l" rtl="0" eaLnBrk="0" fontAlgn="base" hangingPunct="0">
              <a:spcBef>
                <a:spcPct val="0"/>
              </a:spcBef>
              <a:spcAft>
                <a:spcPct val="0"/>
              </a:spcAft>
              <a:defRPr sz="4000">
                <a:solidFill>
                  <a:schemeClr val="lt1"/>
                </a:solidFill>
                <a:latin typeface="+mn-lt"/>
                <a:ea typeface="+mn-ea"/>
                <a:cs typeface="+mn-cs"/>
              </a:defRPr>
            </a:lvl5pPr>
            <a:lvl6pPr marL="457200" algn="l" rtl="0" fontAlgn="base">
              <a:spcBef>
                <a:spcPct val="0"/>
              </a:spcBef>
              <a:spcAft>
                <a:spcPct val="0"/>
              </a:spcAft>
              <a:defRPr sz="4000">
                <a:solidFill>
                  <a:schemeClr val="lt1"/>
                </a:solidFill>
                <a:latin typeface="+mn-lt"/>
                <a:ea typeface="+mn-ea"/>
                <a:cs typeface="+mn-cs"/>
              </a:defRPr>
            </a:lvl6pPr>
            <a:lvl7pPr marL="914400" algn="l" rtl="0" fontAlgn="base">
              <a:spcBef>
                <a:spcPct val="0"/>
              </a:spcBef>
              <a:spcAft>
                <a:spcPct val="0"/>
              </a:spcAft>
              <a:defRPr sz="4000">
                <a:solidFill>
                  <a:schemeClr val="lt1"/>
                </a:solidFill>
                <a:latin typeface="+mn-lt"/>
                <a:ea typeface="+mn-ea"/>
                <a:cs typeface="+mn-cs"/>
              </a:defRPr>
            </a:lvl7pPr>
            <a:lvl8pPr marL="1371600" algn="l" rtl="0" fontAlgn="base">
              <a:spcBef>
                <a:spcPct val="0"/>
              </a:spcBef>
              <a:spcAft>
                <a:spcPct val="0"/>
              </a:spcAft>
              <a:defRPr sz="4000">
                <a:solidFill>
                  <a:schemeClr val="lt1"/>
                </a:solidFill>
                <a:latin typeface="+mn-lt"/>
                <a:ea typeface="+mn-ea"/>
                <a:cs typeface="+mn-cs"/>
              </a:defRPr>
            </a:lvl8pPr>
            <a:lvl9pPr marL="1828800" algn="l" rtl="0" fontAlgn="base">
              <a:spcBef>
                <a:spcPct val="0"/>
              </a:spcBef>
              <a:spcAft>
                <a:spcPct val="0"/>
              </a:spcAft>
              <a:defRPr sz="4000">
                <a:solidFill>
                  <a:schemeClr val="lt1"/>
                </a:solidFill>
                <a:latin typeface="+mn-lt"/>
                <a:ea typeface="+mn-ea"/>
                <a:cs typeface="+mn-cs"/>
              </a:defRPr>
            </a:lvl9pPr>
          </a:lstStyle>
          <a:p>
            <a:r>
              <a:rPr lang="cs-CZ" sz="3200" dirty="0"/>
              <a:t>Jak zabezpečit </a:t>
            </a:r>
            <a:r>
              <a:rPr lang="cs-CZ" sz="3200" dirty="0" smtClean="0"/>
              <a:t>telefon/tablet</a:t>
            </a:r>
            <a:endParaRPr lang="cs-CZ" sz="3200" dirty="0"/>
          </a:p>
        </p:txBody>
      </p:sp>
      <p:sp>
        <p:nvSpPr>
          <p:cNvPr id="13" name="TextovéPole 4"/>
          <p:cNvSpPr txBox="1"/>
          <p:nvPr/>
        </p:nvSpPr>
        <p:spPr>
          <a:xfrm>
            <a:off x="457200" y="991756"/>
            <a:ext cx="8229600" cy="3785652"/>
          </a:xfrm>
          <a:prstGeom prst="rect">
            <a:avLst/>
          </a:prstGeom>
          <a:noFill/>
          <a:ln>
            <a:noFill/>
          </a:ln>
        </p:spPr>
        <p:style>
          <a:lnRef idx="2">
            <a:schemeClr val="dk1">
              <a:shade val="50000"/>
            </a:schemeClr>
          </a:lnRef>
          <a:fillRef idx="1">
            <a:schemeClr val="dk1"/>
          </a:fillRef>
          <a:effectRef idx="0">
            <a:schemeClr val="dk1"/>
          </a:effectRef>
          <a:fontRef idx="minor">
            <a:schemeClr val="lt1"/>
          </a:fontRef>
        </p:style>
        <p:txBody>
          <a:bodyPr wrap="square">
            <a:spAutoFit/>
          </a:bodyPr>
          <a:lstStyle/>
          <a:p>
            <a:r>
              <a:rPr lang="cs-CZ" b="1" dirty="0">
                <a:solidFill>
                  <a:schemeClr val="tx1"/>
                </a:solidFill>
              </a:rPr>
              <a:t>Na zamykací obrazovku nepatří </a:t>
            </a:r>
            <a:r>
              <a:rPr lang="cs-CZ" b="1" dirty="0" smtClean="0">
                <a:solidFill>
                  <a:schemeClr val="tx1"/>
                </a:solidFill>
              </a:rPr>
              <a:t>upozornění</a:t>
            </a:r>
          </a:p>
          <a:p>
            <a:endParaRPr lang="cs-CZ" dirty="0">
              <a:solidFill>
                <a:schemeClr val="tx1"/>
              </a:solidFill>
            </a:endParaRPr>
          </a:p>
          <a:p>
            <a:r>
              <a:rPr lang="cs-CZ" dirty="0">
                <a:solidFill>
                  <a:schemeClr val="tx1"/>
                </a:solidFill>
              </a:rPr>
              <a:t>Vypněte si všechna  upozornění, která se objevují na zamykací obrazovce (na neodemčeném telefonu). Může se k nim dostat kdokoliv, kdo dostane váš telefon do ruky. </a:t>
            </a:r>
            <a:endParaRPr lang="cs-CZ" dirty="0" smtClean="0">
              <a:solidFill>
                <a:schemeClr val="tx1"/>
              </a:solidFill>
            </a:endParaRPr>
          </a:p>
          <a:p>
            <a:endParaRPr lang="cs-CZ" dirty="0">
              <a:solidFill>
                <a:schemeClr val="tx1"/>
              </a:solidFill>
            </a:endParaRPr>
          </a:p>
          <a:p>
            <a:r>
              <a:rPr lang="cs-CZ" b="1" dirty="0">
                <a:solidFill>
                  <a:schemeClr val="tx1"/>
                </a:solidFill>
              </a:rPr>
              <a:t>Vypněte přístup k aplikacím ze zamykací obrazovky</a:t>
            </a:r>
            <a:endParaRPr lang="cs-CZ" dirty="0">
              <a:solidFill>
                <a:schemeClr val="tx1"/>
              </a:solidFill>
            </a:endParaRPr>
          </a:p>
          <a:p>
            <a:r>
              <a:rPr lang="cs-CZ" dirty="0">
                <a:solidFill>
                  <a:schemeClr val="tx1"/>
                </a:solidFill>
              </a:rPr>
              <a:t>Vypněte možnost spustit </a:t>
            </a:r>
            <a:r>
              <a:rPr lang="cs-CZ" dirty="0" err="1">
                <a:solidFill>
                  <a:schemeClr val="tx1"/>
                </a:solidFill>
              </a:rPr>
              <a:t>Siri</a:t>
            </a:r>
            <a:r>
              <a:rPr lang="cs-CZ" dirty="0">
                <a:solidFill>
                  <a:schemeClr val="tx1"/>
                </a:solidFill>
              </a:rPr>
              <a:t> (nebo jiného asistenta) přímo ze zamykací obrazovky. Nenechávejte ani možnost spustit fotoaparát. </a:t>
            </a:r>
          </a:p>
        </p:txBody>
      </p:sp>
    </p:spTree>
    <p:extLst>
      <p:ext uri="{BB962C8B-B14F-4D97-AF65-F5344CB8AC3E}">
        <p14:creationId xmlns:p14="http://schemas.microsoft.com/office/powerpoint/2010/main" val="2428517117"/>
      </p:ext>
    </p:extLst>
  </p:cSld>
  <p:clrMapOvr>
    <a:masterClrMapping/>
  </p:clrMapOvr>
  <p:timing>
    <p:tnLst>
      <p:par>
        <p:cTn id="1" dur="indefinite" restart="never" nodeType="tmRoot"/>
      </p:par>
    </p:tnLst>
  </p:timing>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3"/>
          <p:cNvSpPr txBox="1">
            <a:spLocks/>
          </p:cNvSpPr>
          <p:nvPr/>
        </p:nvSpPr>
        <p:spPr>
          <a:xfrm>
            <a:off x="457200" y="116632"/>
            <a:ext cx="8229600" cy="648072"/>
          </a:xfrm>
          <a:prstGeom prst="rect">
            <a:avLst/>
          </a:prstGeom>
        </p:spPr>
        <p:style>
          <a:lnRef idx="0">
            <a:schemeClr val="accent4"/>
          </a:lnRef>
          <a:fillRef idx="3">
            <a:schemeClr val="accent4"/>
          </a:fillRef>
          <a:effectRef idx="3">
            <a:schemeClr val="accent4"/>
          </a:effectRef>
          <a:fontRef idx="minor">
            <a:schemeClr val="lt1"/>
          </a:fontRef>
        </p:style>
        <p:txBody>
          <a:bodyPr vert="horz" lIns="91440" tIns="45720" rIns="91440" bIns="45720" rtlCol="0" anchor="ctr">
            <a:noAutofit/>
          </a:bodyPr>
          <a:lstStyle>
            <a:lvl1pPr algn="l" rtl="0" eaLnBrk="0" fontAlgn="base" hangingPunct="0">
              <a:spcBef>
                <a:spcPct val="0"/>
              </a:spcBef>
              <a:spcAft>
                <a:spcPct val="0"/>
              </a:spcAft>
              <a:defRPr sz="4000" kern="1200" spc="-100">
                <a:solidFill>
                  <a:schemeClr val="lt1"/>
                </a:solidFill>
                <a:latin typeface="+mn-lt"/>
                <a:ea typeface="+mn-ea"/>
                <a:cs typeface="+mn-cs"/>
              </a:defRPr>
            </a:lvl1pPr>
            <a:lvl2pPr algn="l" rtl="0" eaLnBrk="0" fontAlgn="base" hangingPunct="0">
              <a:spcBef>
                <a:spcPct val="0"/>
              </a:spcBef>
              <a:spcAft>
                <a:spcPct val="0"/>
              </a:spcAft>
              <a:defRPr sz="4000">
                <a:solidFill>
                  <a:schemeClr val="lt1"/>
                </a:solidFill>
                <a:latin typeface="+mn-lt"/>
                <a:ea typeface="+mn-ea"/>
                <a:cs typeface="+mn-cs"/>
              </a:defRPr>
            </a:lvl2pPr>
            <a:lvl3pPr algn="l" rtl="0" eaLnBrk="0" fontAlgn="base" hangingPunct="0">
              <a:spcBef>
                <a:spcPct val="0"/>
              </a:spcBef>
              <a:spcAft>
                <a:spcPct val="0"/>
              </a:spcAft>
              <a:defRPr sz="4000">
                <a:solidFill>
                  <a:schemeClr val="lt1"/>
                </a:solidFill>
                <a:latin typeface="+mn-lt"/>
                <a:ea typeface="+mn-ea"/>
                <a:cs typeface="+mn-cs"/>
              </a:defRPr>
            </a:lvl3pPr>
            <a:lvl4pPr algn="l" rtl="0" eaLnBrk="0" fontAlgn="base" hangingPunct="0">
              <a:spcBef>
                <a:spcPct val="0"/>
              </a:spcBef>
              <a:spcAft>
                <a:spcPct val="0"/>
              </a:spcAft>
              <a:defRPr sz="4000">
                <a:solidFill>
                  <a:schemeClr val="lt1"/>
                </a:solidFill>
                <a:latin typeface="+mn-lt"/>
                <a:ea typeface="+mn-ea"/>
                <a:cs typeface="+mn-cs"/>
              </a:defRPr>
            </a:lvl4pPr>
            <a:lvl5pPr algn="l" rtl="0" eaLnBrk="0" fontAlgn="base" hangingPunct="0">
              <a:spcBef>
                <a:spcPct val="0"/>
              </a:spcBef>
              <a:spcAft>
                <a:spcPct val="0"/>
              </a:spcAft>
              <a:defRPr sz="4000">
                <a:solidFill>
                  <a:schemeClr val="lt1"/>
                </a:solidFill>
                <a:latin typeface="+mn-lt"/>
                <a:ea typeface="+mn-ea"/>
                <a:cs typeface="+mn-cs"/>
              </a:defRPr>
            </a:lvl5pPr>
            <a:lvl6pPr marL="457200" algn="l" rtl="0" fontAlgn="base">
              <a:spcBef>
                <a:spcPct val="0"/>
              </a:spcBef>
              <a:spcAft>
                <a:spcPct val="0"/>
              </a:spcAft>
              <a:defRPr sz="4000">
                <a:solidFill>
                  <a:schemeClr val="lt1"/>
                </a:solidFill>
                <a:latin typeface="+mn-lt"/>
                <a:ea typeface="+mn-ea"/>
                <a:cs typeface="+mn-cs"/>
              </a:defRPr>
            </a:lvl6pPr>
            <a:lvl7pPr marL="914400" algn="l" rtl="0" fontAlgn="base">
              <a:spcBef>
                <a:spcPct val="0"/>
              </a:spcBef>
              <a:spcAft>
                <a:spcPct val="0"/>
              </a:spcAft>
              <a:defRPr sz="4000">
                <a:solidFill>
                  <a:schemeClr val="lt1"/>
                </a:solidFill>
                <a:latin typeface="+mn-lt"/>
                <a:ea typeface="+mn-ea"/>
                <a:cs typeface="+mn-cs"/>
              </a:defRPr>
            </a:lvl7pPr>
            <a:lvl8pPr marL="1371600" algn="l" rtl="0" fontAlgn="base">
              <a:spcBef>
                <a:spcPct val="0"/>
              </a:spcBef>
              <a:spcAft>
                <a:spcPct val="0"/>
              </a:spcAft>
              <a:defRPr sz="4000">
                <a:solidFill>
                  <a:schemeClr val="lt1"/>
                </a:solidFill>
                <a:latin typeface="+mn-lt"/>
                <a:ea typeface="+mn-ea"/>
                <a:cs typeface="+mn-cs"/>
              </a:defRPr>
            </a:lvl8pPr>
            <a:lvl9pPr marL="1828800" algn="l" rtl="0" fontAlgn="base">
              <a:spcBef>
                <a:spcPct val="0"/>
              </a:spcBef>
              <a:spcAft>
                <a:spcPct val="0"/>
              </a:spcAft>
              <a:defRPr sz="4000">
                <a:solidFill>
                  <a:schemeClr val="lt1"/>
                </a:solidFill>
                <a:latin typeface="+mn-lt"/>
                <a:ea typeface="+mn-ea"/>
                <a:cs typeface="+mn-cs"/>
              </a:defRPr>
            </a:lvl9pPr>
          </a:lstStyle>
          <a:p>
            <a:r>
              <a:rPr lang="cs-CZ" sz="3200" dirty="0"/>
              <a:t>Jak zabezpečit </a:t>
            </a:r>
            <a:r>
              <a:rPr lang="cs-CZ" sz="3200" dirty="0" smtClean="0"/>
              <a:t>telefon/tablet</a:t>
            </a:r>
            <a:endParaRPr lang="cs-CZ" sz="3200" dirty="0"/>
          </a:p>
        </p:txBody>
      </p:sp>
      <p:sp>
        <p:nvSpPr>
          <p:cNvPr id="13" name="TextovéPole 4"/>
          <p:cNvSpPr txBox="1"/>
          <p:nvPr/>
        </p:nvSpPr>
        <p:spPr>
          <a:xfrm>
            <a:off x="457200" y="991756"/>
            <a:ext cx="8229600" cy="3785652"/>
          </a:xfrm>
          <a:prstGeom prst="rect">
            <a:avLst/>
          </a:prstGeom>
          <a:noFill/>
          <a:ln>
            <a:noFill/>
          </a:ln>
        </p:spPr>
        <p:style>
          <a:lnRef idx="2">
            <a:schemeClr val="dk1">
              <a:shade val="50000"/>
            </a:schemeClr>
          </a:lnRef>
          <a:fillRef idx="1">
            <a:schemeClr val="dk1"/>
          </a:fillRef>
          <a:effectRef idx="0">
            <a:schemeClr val="dk1"/>
          </a:effectRef>
          <a:fontRef idx="minor">
            <a:schemeClr val="lt1"/>
          </a:fontRef>
        </p:style>
        <p:txBody>
          <a:bodyPr wrap="square">
            <a:spAutoFit/>
          </a:bodyPr>
          <a:lstStyle/>
          <a:p>
            <a:r>
              <a:rPr lang="cs-CZ" b="1" dirty="0">
                <a:solidFill>
                  <a:schemeClr val="tx1"/>
                </a:solidFill>
              </a:rPr>
              <a:t>Polohové služby, </a:t>
            </a:r>
            <a:r>
              <a:rPr lang="cs-CZ" b="1" dirty="0" err="1" smtClean="0">
                <a:solidFill>
                  <a:schemeClr val="tx1"/>
                </a:solidFill>
              </a:rPr>
              <a:t>geolokace</a:t>
            </a:r>
            <a:endParaRPr lang="cs-CZ" b="1" dirty="0" smtClean="0">
              <a:solidFill>
                <a:schemeClr val="tx1"/>
              </a:solidFill>
            </a:endParaRPr>
          </a:p>
          <a:p>
            <a:endParaRPr lang="cs-CZ" dirty="0">
              <a:solidFill>
                <a:schemeClr val="tx1"/>
              </a:solidFill>
            </a:endParaRPr>
          </a:p>
          <a:p>
            <a:r>
              <a:rPr lang="cs-CZ" dirty="0" err="1">
                <a:solidFill>
                  <a:schemeClr val="tx1"/>
                </a:solidFill>
              </a:rPr>
              <a:t>Geolokace</a:t>
            </a:r>
            <a:r>
              <a:rPr lang="cs-CZ" dirty="0">
                <a:solidFill>
                  <a:schemeClr val="tx1"/>
                </a:solidFill>
              </a:rPr>
              <a:t>, určení polohy, jsou na jednu stranu rizikové - někdo může informace využít, může získat </a:t>
            </a:r>
            <a:r>
              <a:rPr lang="cs-CZ" dirty="0" err="1">
                <a:solidFill>
                  <a:schemeClr val="tx1"/>
                </a:solidFill>
              </a:rPr>
              <a:t>informce</a:t>
            </a:r>
            <a:r>
              <a:rPr lang="cs-CZ" dirty="0">
                <a:solidFill>
                  <a:schemeClr val="tx1"/>
                </a:solidFill>
              </a:rPr>
              <a:t> ze zařízení, může je získat od Google či Apple. Na druhou stranu ale mohou být také užitečné - správně nastavené a zabezpečené vám umožní vyhledat ztracené či odcizené zařízení. Případně i pomoci v tom, kam se vám zatoulalo dítě. Pro příklad viz </a:t>
            </a:r>
            <a:r>
              <a:rPr lang="cs-CZ" dirty="0">
                <a:solidFill>
                  <a:schemeClr val="tx1"/>
                </a:solidFill>
                <a:hlinkClick r:id="rId2"/>
              </a:rPr>
              <a:t>Google Najdi moje zařízení vám může říct kde je mobil. Ale také třeba kde je vaše </a:t>
            </a:r>
            <a:r>
              <a:rPr lang="cs-CZ" dirty="0" smtClean="0">
                <a:solidFill>
                  <a:schemeClr val="tx1"/>
                </a:solidFill>
                <a:hlinkClick r:id="rId2"/>
              </a:rPr>
              <a:t>dítě</a:t>
            </a:r>
            <a:endParaRPr lang="cs-CZ" dirty="0">
              <a:solidFill>
                <a:schemeClr val="tx1"/>
              </a:solidFill>
            </a:endParaRPr>
          </a:p>
        </p:txBody>
      </p:sp>
    </p:spTree>
    <p:extLst>
      <p:ext uri="{BB962C8B-B14F-4D97-AF65-F5344CB8AC3E}">
        <p14:creationId xmlns:p14="http://schemas.microsoft.com/office/powerpoint/2010/main" val="2280892391"/>
      </p:ext>
    </p:extLst>
  </p:cSld>
  <p:clrMapOvr>
    <a:masterClrMapping/>
  </p:clrMapOvr>
  <p:timing>
    <p:tnLst>
      <p:par>
        <p:cTn id="1" dur="indefinite" restart="never" nodeType="tmRoot"/>
      </p:par>
    </p:tnLst>
  </p:timing>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3"/>
          <p:cNvSpPr txBox="1">
            <a:spLocks/>
          </p:cNvSpPr>
          <p:nvPr/>
        </p:nvSpPr>
        <p:spPr>
          <a:xfrm>
            <a:off x="457200" y="116632"/>
            <a:ext cx="8229600" cy="648072"/>
          </a:xfrm>
          <a:prstGeom prst="rect">
            <a:avLst/>
          </a:prstGeom>
        </p:spPr>
        <p:style>
          <a:lnRef idx="0">
            <a:schemeClr val="accent4"/>
          </a:lnRef>
          <a:fillRef idx="3">
            <a:schemeClr val="accent4"/>
          </a:fillRef>
          <a:effectRef idx="3">
            <a:schemeClr val="accent4"/>
          </a:effectRef>
          <a:fontRef idx="minor">
            <a:schemeClr val="lt1"/>
          </a:fontRef>
        </p:style>
        <p:txBody>
          <a:bodyPr vert="horz" lIns="91440" tIns="45720" rIns="91440" bIns="45720" rtlCol="0" anchor="ctr">
            <a:noAutofit/>
          </a:bodyPr>
          <a:lstStyle>
            <a:lvl1pPr algn="l" rtl="0" eaLnBrk="0" fontAlgn="base" hangingPunct="0">
              <a:spcBef>
                <a:spcPct val="0"/>
              </a:spcBef>
              <a:spcAft>
                <a:spcPct val="0"/>
              </a:spcAft>
              <a:defRPr sz="4000" kern="1200" spc="-100">
                <a:solidFill>
                  <a:schemeClr val="lt1"/>
                </a:solidFill>
                <a:latin typeface="+mn-lt"/>
                <a:ea typeface="+mn-ea"/>
                <a:cs typeface="+mn-cs"/>
              </a:defRPr>
            </a:lvl1pPr>
            <a:lvl2pPr algn="l" rtl="0" eaLnBrk="0" fontAlgn="base" hangingPunct="0">
              <a:spcBef>
                <a:spcPct val="0"/>
              </a:spcBef>
              <a:spcAft>
                <a:spcPct val="0"/>
              </a:spcAft>
              <a:defRPr sz="4000">
                <a:solidFill>
                  <a:schemeClr val="lt1"/>
                </a:solidFill>
                <a:latin typeface="+mn-lt"/>
                <a:ea typeface="+mn-ea"/>
                <a:cs typeface="+mn-cs"/>
              </a:defRPr>
            </a:lvl2pPr>
            <a:lvl3pPr algn="l" rtl="0" eaLnBrk="0" fontAlgn="base" hangingPunct="0">
              <a:spcBef>
                <a:spcPct val="0"/>
              </a:spcBef>
              <a:spcAft>
                <a:spcPct val="0"/>
              </a:spcAft>
              <a:defRPr sz="4000">
                <a:solidFill>
                  <a:schemeClr val="lt1"/>
                </a:solidFill>
                <a:latin typeface="+mn-lt"/>
                <a:ea typeface="+mn-ea"/>
                <a:cs typeface="+mn-cs"/>
              </a:defRPr>
            </a:lvl3pPr>
            <a:lvl4pPr algn="l" rtl="0" eaLnBrk="0" fontAlgn="base" hangingPunct="0">
              <a:spcBef>
                <a:spcPct val="0"/>
              </a:spcBef>
              <a:spcAft>
                <a:spcPct val="0"/>
              </a:spcAft>
              <a:defRPr sz="4000">
                <a:solidFill>
                  <a:schemeClr val="lt1"/>
                </a:solidFill>
                <a:latin typeface="+mn-lt"/>
                <a:ea typeface="+mn-ea"/>
                <a:cs typeface="+mn-cs"/>
              </a:defRPr>
            </a:lvl4pPr>
            <a:lvl5pPr algn="l" rtl="0" eaLnBrk="0" fontAlgn="base" hangingPunct="0">
              <a:spcBef>
                <a:spcPct val="0"/>
              </a:spcBef>
              <a:spcAft>
                <a:spcPct val="0"/>
              </a:spcAft>
              <a:defRPr sz="4000">
                <a:solidFill>
                  <a:schemeClr val="lt1"/>
                </a:solidFill>
                <a:latin typeface="+mn-lt"/>
                <a:ea typeface="+mn-ea"/>
                <a:cs typeface="+mn-cs"/>
              </a:defRPr>
            </a:lvl5pPr>
            <a:lvl6pPr marL="457200" algn="l" rtl="0" fontAlgn="base">
              <a:spcBef>
                <a:spcPct val="0"/>
              </a:spcBef>
              <a:spcAft>
                <a:spcPct val="0"/>
              </a:spcAft>
              <a:defRPr sz="4000">
                <a:solidFill>
                  <a:schemeClr val="lt1"/>
                </a:solidFill>
                <a:latin typeface="+mn-lt"/>
                <a:ea typeface="+mn-ea"/>
                <a:cs typeface="+mn-cs"/>
              </a:defRPr>
            </a:lvl6pPr>
            <a:lvl7pPr marL="914400" algn="l" rtl="0" fontAlgn="base">
              <a:spcBef>
                <a:spcPct val="0"/>
              </a:spcBef>
              <a:spcAft>
                <a:spcPct val="0"/>
              </a:spcAft>
              <a:defRPr sz="4000">
                <a:solidFill>
                  <a:schemeClr val="lt1"/>
                </a:solidFill>
                <a:latin typeface="+mn-lt"/>
                <a:ea typeface="+mn-ea"/>
                <a:cs typeface="+mn-cs"/>
              </a:defRPr>
            </a:lvl7pPr>
            <a:lvl8pPr marL="1371600" algn="l" rtl="0" fontAlgn="base">
              <a:spcBef>
                <a:spcPct val="0"/>
              </a:spcBef>
              <a:spcAft>
                <a:spcPct val="0"/>
              </a:spcAft>
              <a:defRPr sz="4000">
                <a:solidFill>
                  <a:schemeClr val="lt1"/>
                </a:solidFill>
                <a:latin typeface="+mn-lt"/>
                <a:ea typeface="+mn-ea"/>
                <a:cs typeface="+mn-cs"/>
              </a:defRPr>
            </a:lvl8pPr>
            <a:lvl9pPr marL="1828800" algn="l" rtl="0" fontAlgn="base">
              <a:spcBef>
                <a:spcPct val="0"/>
              </a:spcBef>
              <a:spcAft>
                <a:spcPct val="0"/>
              </a:spcAft>
              <a:defRPr sz="4000">
                <a:solidFill>
                  <a:schemeClr val="lt1"/>
                </a:solidFill>
                <a:latin typeface="+mn-lt"/>
                <a:ea typeface="+mn-ea"/>
                <a:cs typeface="+mn-cs"/>
              </a:defRPr>
            </a:lvl9pPr>
          </a:lstStyle>
          <a:p>
            <a:r>
              <a:rPr lang="cs-CZ" sz="3200" dirty="0"/>
              <a:t>Jak zabezpečit </a:t>
            </a:r>
            <a:r>
              <a:rPr lang="cs-CZ" sz="3200" dirty="0" smtClean="0"/>
              <a:t>telefon/tablet</a:t>
            </a:r>
            <a:endParaRPr lang="cs-CZ" sz="3200" dirty="0"/>
          </a:p>
        </p:txBody>
      </p:sp>
      <p:sp>
        <p:nvSpPr>
          <p:cNvPr id="13" name="TextovéPole 4"/>
          <p:cNvSpPr txBox="1"/>
          <p:nvPr/>
        </p:nvSpPr>
        <p:spPr>
          <a:xfrm>
            <a:off x="457200" y="991756"/>
            <a:ext cx="8229600" cy="3046988"/>
          </a:xfrm>
          <a:prstGeom prst="rect">
            <a:avLst/>
          </a:prstGeom>
          <a:noFill/>
          <a:ln>
            <a:noFill/>
          </a:ln>
        </p:spPr>
        <p:style>
          <a:lnRef idx="2">
            <a:schemeClr val="dk1">
              <a:shade val="50000"/>
            </a:schemeClr>
          </a:lnRef>
          <a:fillRef idx="1">
            <a:schemeClr val="dk1"/>
          </a:fillRef>
          <a:effectRef idx="0">
            <a:schemeClr val="dk1"/>
          </a:effectRef>
          <a:fontRef idx="minor">
            <a:schemeClr val="lt1"/>
          </a:fontRef>
        </p:style>
        <p:txBody>
          <a:bodyPr wrap="square">
            <a:spAutoFit/>
          </a:bodyPr>
          <a:lstStyle/>
          <a:p>
            <a:r>
              <a:rPr lang="cs-CZ" b="1" dirty="0" smtClean="0">
                <a:solidFill>
                  <a:schemeClr val="tx1"/>
                </a:solidFill>
              </a:rPr>
              <a:t>Smazání </a:t>
            </a:r>
            <a:r>
              <a:rPr lang="cs-CZ" b="1" dirty="0">
                <a:solidFill>
                  <a:schemeClr val="tx1"/>
                </a:solidFill>
              </a:rPr>
              <a:t>na dálku </a:t>
            </a:r>
            <a:endParaRPr lang="cs-CZ" b="1" dirty="0" smtClean="0">
              <a:solidFill>
                <a:schemeClr val="tx1"/>
              </a:solidFill>
            </a:endParaRPr>
          </a:p>
          <a:p>
            <a:endParaRPr lang="cs-CZ" dirty="0">
              <a:solidFill>
                <a:schemeClr val="tx1"/>
              </a:solidFill>
            </a:endParaRPr>
          </a:p>
          <a:p>
            <a:r>
              <a:rPr lang="cs-CZ" dirty="0">
                <a:solidFill>
                  <a:schemeClr val="tx1"/>
                </a:solidFill>
              </a:rPr>
              <a:t> Vedle vyhledání ztraceného/zapomenutého zařízení je nutné nastavit i možnost smazání na dálku. Viz </a:t>
            </a:r>
            <a:r>
              <a:rPr lang="cs-CZ" dirty="0">
                <a:solidFill>
                  <a:schemeClr val="tx1"/>
                </a:solidFill>
                <a:hlinkClick r:id="rId2"/>
              </a:rPr>
              <a:t>Jak chránit tablet či telefon pro případ ztráty či odcizení?</a:t>
            </a:r>
            <a:r>
              <a:rPr lang="cs-CZ" dirty="0">
                <a:solidFill>
                  <a:schemeClr val="tx1"/>
                </a:solidFill>
              </a:rPr>
              <a:t> Pokud o telefon přijdete krádeží, bývá dobré to nahlásit do policejní databáze, </a:t>
            </a:r>
            <a:r>
              <a:rPr lang="cs-CZ" b="1" dirty="0">
                <a:solidFill>
                  <a:schemeClr val="tx1"/>
                </a:solidFill>
              </a:rPr>
              <a:t>IMEI</a:t>
            </a:r>
            <a:r>
              <a:rPr lang="cs-CZ" dirty="0">
                <a:solidFill>
                  <a:schemeClr val="tx1"/>
                </a:solidFill>
              </a:rPr>
              <a:t> telefonu si tak rozhodně </a:t>
            </a:r>
            <a:r>
              <a:rPr lang="cs-CZ" dirty="0" err="1">
                <a:solidFill>
                  <a:schemeClr val="tx1"/>
                </a:solidFill>
              </a:rPr>
              <a:t>zjištěte</a:t>
            </a:r>
            <a:r>
              <a:rPr lang="cs-CZ" dirty="0">
                <a:solidFill>
                  <a:schemeClr val="tx1"/>
                </a:solidFill>
              </a:rPr>
              <a:t> a dobře uložte.</a:t>
            </a:r>
          </a:p>
        </p:txBody>
      </p:sp>
    </p:spTree>
    <p:extLst>
      <p:ext uri="{BB962C8B-B14F-4D97-AF65-F5344CB8AC3E}">
        <p14:creationId xmlns:p14="http://schemas.microsoft.com/office/powerpoint/2010/main" val="1665398969"/>
      </p:ext>
    </p:extLst>
  </p:cSld>
  <p:clrMapOvr>
    <a:masterClrMapping/>
  </p:clrMapOvr>
  <p:timing>
    <p:tnLst>
      <p:par>
        <p:cTn id="1" dur="indefinite" restart="never" nodeType="tmRoot"/>
      </p:par>
    </p:tnLst>
  </p:timing>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3"/>
          <p:cNvSpPr txBox="1">
            <a:spLocks/>
          </p:cNvSpPr>
          <p:nvPr/>
        </p:nvSpPr>
        <p:spPr>
          <a:xfrm>
            <a:off x="457200" y="116632"/>
            <a:ext cx="8229600" cy="648072"/>
          </a:xfrm>
          <a:prstGeom prst="rect">
            <a:avLst/>
          </a:prstGeom>
        </p:spPr>
        <p:style>
          <a:lnRef idx="0">
            <a:schemeClr val="accent4"/>
          </a:lnRef>
          <a:fillRef idx="3">
            <a:schemeClr val="accent4"/>
          </a:fillRef>
          <a:effectRef idx="3">
            <a:schemeClr val="accent4"/>
          </a:effectRef>
          <a:fontRef idx="minor">
            <a:schemeClr val="lt1"/>
          </a:fontRef>
        </p:style>
        <p:txBody>
          <a:bodyPr vert="horz" lIns="91440" tIns="45720" rIns="91440" bIns="45720" rtlCol="0" anchor="ctr">
            <a:noAutofit/>
          </a:bodyPr>
          <a:lstStyle>
            <a:lvl1pPr algn="l" rtl="0" eaLnBrk="0" fontAlgn="base" hangingPunct="0">
              <a:spcBef>
                <a:spcPct val="0"/>
              </a:spcBef>
              <a:spcAft>
                <a:spcPct val="0"/>
              </a:spcAft>
              <a:defRPr sz="4000" kern="1200" spc="-100">
                <a:solidFill>
                  <a:schemeClr val="lt1"/>
                </a:solidFill>
                <a:latin typeface="+mn-lt"/>
                <a:ea typeface="+mn-ea"/>
                <a:cs typeface="+mn-cs"/>
              </a:defRPr>
            </a:lvl1pPr>
            <a:lvl2pPr algn="l" rtl="0" eaLnBrk="0" fontAlgn="base" hangingPunct="0">
              <a:spcBef>
                <a:spcPct val="0"/>
              </a:spcBef>
              <a:spcAft>
                <a:spcPct val="0"/>
              </a:spcAft>
              <a:defRPr sz="4000">
                <a:solidFill>
                  <a:schemeClr val="lt1"/>
                </a:solidFill>
                <a:latin typeface="+mn-lt"/>
                <a:ea typeface="+mn-ea"/>
                <a:cs typeface="+mn-cs"/>
              </a:defRPr>
            </a:lvl2pPr>
            <a:lvl3pPr algn="l" rtl="0" eaLnBrk="0" fontAlgn="base" hangingPunct="0">
              <a:spcBef>
                <a:spcPct val="0"/>
              </a:spcBef>
              <a:spcAft>
                <a:spcPct val="0"/>
              </a:spcAft>
              <a:defRPr sz="4000">
                <a:solidFill>
                  <a:schemeClr val="lt1"/>
                </a:solidFill>
                <a:latin typeface="+mn-lt"/>
                <a:ea typeface="+mn-ea"/>
                <a:cs typeface="+mn-cs"/>
              </a:defRPr>
            </a:lvl3pPr>
            <a:lvl4pPr algn="l" rtl="0" eaLnBrk="0" fontAlgn="base" hangingPunct="0">
              <a:spcBef>
                <a:spcPct val="0"/>
              </a:spcBef>
              <a:spcAft>
                <a:spcPct val="0"/>
              </a:spcAft>
              <a:defRPr sz="4000">
                <a:solidFill>
                  <a:schemeClr val="lt1"/>
                </a:solidFill>
                <a:latin typeface="+mn-lt"/>
                <a:ea typeface="+mn-ea"/>
                <a:cs typeface="+mn-cs"/>
              </a:defRPr>
            </a:lvl4pPr>
            <a:lvl5pPr algn="l" rtl="0" eaLnBrk="0" fontAlgn="base" hangingPunct="0">
              <a:spcBef>
                <a:spcPct val="0"/>
              </a:spcBef>
              <a:spcAft>
                <a:spcPct val="0"/>
              </a:spcAft>
              <a:defRPr sz="4000">
                <a:solidFill>
                  <a:schemeClr val="lt1"/>
                </a:solidFill>
                <a:latin typeface="+mn-lt"/>
                <a:ea typeface="+mn-ea"/>
                <a:cs typeface="+mn-cs"/>
              </a:defRPr>
            </a:lvl5pPr>
            <a:lvl6pPr marL="457200" algn="l" rtl="0" fontAlgn="base">
              <a:spcBef>
                <a:spcPct val="0"/>
              </a:spcBef>
              <a:spcAft>
                <a:spcPct val="0"/>
              </a:spcAft>
              <a:defRPr sz="4000">
                <a:solidFill>
                  <a:schemeClr val="lt1"/>
                </a:solidFill>
                <a:latin typeface="+mn-lt"/>
                <a:ea typeface="+mn-ea"/>
                <a:cs typeface="+mn-cs"/>
              </a:defRPr>
            </a:lvl6pPr>
            <a:lvl7pPr marL="914400" algn="l" rtl="0" fontAlgn="base">
              <a:spcBef>
                <a:spcPct val="0"/>
              </a:spcBef>
              <a:spcAft>
                <a:spcPct val="0"/>
              </a:spcAft>
              <a:defRPr sz="4000">
                <a:solidFill>
                  <a:schemeClr val="lt1"/>
                </a:solidFill>
                <a:latin typeface="+mn-lt"/>
                <a:ea typeface="+mn-ea"/>
                <a:cs typeface="+mn-cs"/>
              </a:defRPr>
            </a:lvl7pPr>
            <a:lvl8pPr marL="1371600" algn="l" rtl="0" fontAlgn="base">
              <a:spcBef>
                <a:spcPct val="0"/>
              </a:spcBef>
              <a:spcAft>
                <a:spcPct val="0"/>
              </a:spcAft>
              <a:defRPr sz="4000">
                <a:solidFill>
                  <a:schemeClr val="lt1"/>
                </a:solidFill>
                <a:latin typeface="+mn-lt"/>
                <a:ea typeface="+mn-ea"/>
                <a:cs typeface="+mn-cs"/>
              </a:defRPr>
            </a:lvl8pPr>
            <a:lvl9pPr marL="1828800" algn="l" rtl="0" fontAlgn="base">
              <a:spcBef>
                <a:spcPct val="0"/>
              </a:spcBef>
              <a:spcAft>
                <a:spcPct val="0"/>
              </a:spcAft>
              <a:defRPr sz="4000">
                <a:solidFill>
                  <a:schemeClr val="lt1"/>
                </a:solidFill>
                <a:latin typeface="+mn-lt"/>
                <a:ea typeface="+mn-ea"/>
                <a:cs typeface="+mn-cs"/>
              </a:defRPr>
            </a:lvl9pPr>
          </a:lstStyle>
          <a:p>
            <a:r>
              <a:rPr lang="cs-CZ" sz="3200" dirty="0"/>
              <a:t>Jak zabezpečit </a:t>
            </a:r>
            <a:r>
              <a:rPr lang="cs-CZ" sz="3200" dirty="0" smtClean="0"/>
              <a:t>telefon/tablet</a:t>
            </a:r>
            <a:endParaRPr lang="cs-CZ" sz="3200" dirty="0"/>
          </a:p>
        </p:txBody>
      </p:sp>
      <p:sp>
        <p:nvSpPr>
          <p:cNvPr id="13" name="TextovéPole 4"/>
          <p:cNvSpPr txBox="1"/>
          <p:nvPr/>
        </p:nvSpPr>
        <p:spPr>
          <a:xfrm>
            <a:off x="457200" y="991756"/>
            <a:ext cx="8229600" cy="4893647"/>
          </a:xfrm>
          <a:prstGeom prst="rect">
            <a:avLst/>
          </a:prstGeom>
          <a:noFill/>
          <a:ln>
            <a:noFill/>
          </a:ln>
        </p:spPr>
        <p:style>
          <a:lnRef idx="2">
            <a:schemeClr val="dk1">
              <a:shade val="50000"/>
            </a:schemeClr>
          </a:lnRef>
          <a:fillRef idx="1">
            <a:schemeClr val="dk1"/>
          </a:fillRef>
          <a:effectRef idx="0">
            <a:schemeClr val="dk1"/>
          </a:effectRef>
          <a:fontRef idx="minor">
            <a:schemeClr val="lt1"/>
          </a:fontRef>
        </p:style>
        <p:txBody>
          <a:bodyPr wrap="square">
            <a:spAutoFit/>
          </a:bodyPr>
          <a:lstStyle/>
          <a:p>
            <a:r>
              <a:rPr lang="cs-CZ" b="1" dirty="0">
                <a:solidFill>
                  <a:schemeClr val="tx1"/>
                </a:solidFill>
              </a:rPr>
              <a:t>Ochrana účtu co je spojený s mobilním </a:t>
            </a:r>
            <a:r>
              <a:rPr lang="cs-CZ" b="1" dirty="0" smtClean="0">
                <a:solidFill>
                  <a:schemeClr val="tx1"/>
                </a:solidFill>
              </a:rPr>
              <a:t>telefonem</a:t>
            </a:r>
          </a:p>
          <a:p>
            <a:endParaRPr lang="cs-CZ" dirty="0">
              <a:solidFill>
                <a:schemeClr val="tx1"/>
              </a:solidFill>
            </a:endParaRPr>
          </a:p>
          <a:p>
            <a:r>
              <a:rPr lang="cs-CZ" dirty="0">
                <a:solidFill>
                  <a:schemeClr val="tx1"/>
                </a:solidFill>
              </a:rPr>
              <a:t>Dnes každý chytrý mobilní telefon používá </a:t>
            </a:r>
            <a:r>
              <a:rPr lang="cs-CZ" b="1" dirty="0">
                <a:solidFill>
                  <a:schemeClr val="tx1"/>
                </a:solidFill>
              </a:rPr>
              <a:t>účet</a:t>
            </a:r>
            <a:r>
              <a:rPr lang="cs-CZ" dirty="0">
                <a:solidFill>
                  <a:schemeClr val="tx1"/>
                </a:solidFill>
              </a:rPr>
              <a:t> - u Apple nebo u Gogole - pro přihlášení, synchronizaci, zálohování, obnovení. Tento účet </a:t>
            </a:r>
            <a:r>
              <a:rPr lang="cs-CZ" b="1" dirty="0">
                <a:solidFill>
                  <a:schemeClr val="tx1"/>
                </a:solidFill>
              </a:rPr>
              <a:t>musíte</a:t>
            </a:r>
            <a:r>
              <a:rPr lang="cs-CZ" dirty="0">
                <a:solidFill>
                  <a:schemeClr val="tx1"/>
                </a:solidFill>
              </a:rPr>
              <a:t> pečlivě chránit proti krádeži - klasicky je nutné </a:t>
            </a:r>
            <a:r>
              <a:rPr lang="cs-CZ" dirty="0" err="1">
                <a:solidFill>
                  <a:schemeClr val="tx1"/>
                </a:solidFill>
              </a:rPr>
              <a:t>dvoufaktorové</a:t>
            </a:r>
            <a:r>
              <a:rPr lang="cs-CZ" dirty="0">
                <a:solidFill>
                  <a:schemeClr val="tx1"/>
                </a:solidFill>
              </a:rPr>
              <a:t> ověření. </a:t>
            </a:r>
            <a:endParaRPr lang="cs-CZ" dirty="0" smtClean="0">
              <a:solidFill>
                <a:schemeClr val="tx1"/>
              </a:solidFill>
            </a:endParaRPr>
          </a:p>
          <a:p>
            <a:endParaRPr lang="cs-CZ" dirty="0">
              <a:solidFill>
                <a:schemeClr val="tx1"/>
              </a:solidFill>
            </a:endParaRPr>
          </a:p>
          <a:p>
            <a:r>
              <a:rPr lang="cs-CZ" b="1" dirty="0" err="1">
                <a:solidFill>
                  <a:schemeClr val="tx1"/>
                </a:solidFill>
              </a:rPr>
              <a:t>Sifrování</a:t>
            </a:r>
            <a:r>
              <a:rPr lang="cs-CZ" b="1" dirty="0">
                <a:solidFill>
                  <a:schemeClr val="tx1"/>
                </a:solidFill>
              </a:rPr>
              <a:t> obsahu paměti i paměťových karet</a:t>
            </a:r>
            <a:endParaRPr lang="cs-CZ" dirty="0">
              <a:solidFill>
                <a:schemeClr val="tx1"/>
              </a:solidFill>
            </a:endParaRPr>
          </a:p>
          <a:p>
            <a:r>
              <a:rPr lang="cs-CZ" dirty="0">
                <a:solidFill>
                  <a:schemeClr val="tx1"/>
                </a:solidFill>
              </a:rPr>
              <a:t>U mobilních zařízení platí, že by </a:t>
            </a:r>
            <a:r>
              <a:rPr lang="cs-CZ" b="1" dirty="0">
                <a:solidFill>
                  <a:schemeClr val="tx1"/>
                </a:solidFill>
              </a:rPr>
              <a:t>vždy</a:t>
            </a:r>
            <a:r>
              <a:rPr lang="cs-CZ" dirty="0">
                <a:solidFill>
                  <a:schemeClr val="tx1"/>
                </a:solidFill>
              </a:rPr>
              <a:t> měla používat šifrování pro paměť i paměťové karty. Podrobněji viz </a:t>
            </a:r>
            <a:r>
              <a:rPr lang="cs-CZ" dirty="0">
                <a:solidFill>
                  <a:schemeClr val="tx1"/>
                </a:solidFill>
                <a:hlinkClick r:id="rId2"/>
              </a:rPr>
              <a:t>Jak chránit váš telefon s Androidem šifrováním? A proč to dělat?</a:t>
            </a:r>
            <a:r>
              <a:rPr lang="cs-CZ" dirty="0">
                <a:solidFill>
                  <a:schemeClr val="tx1"/>
                </a:solidFill>
              </a:rPr>
              <a:t> a </a:t>
            </a:r>
            <a:r>
              <a:rPr lang="cs-CZ" dirty="0">
                <a:solidFill>
                  <a:schemeClr val="tx1"/>
                </a:solidFill>
                <a:hlinkClick r:id="rId3"/>
              </a:rPr>
              <a:t>Jak chránit váš iPhone či </a:t>
            </a:r>
            <a:r>
              <a:rPr lang="cs-CZ" dirty="0" err="1">
                <a:solidFill>
                  <a:schemeClr val="tx1"/>
                </a:solidFill>
                <a:hlinkClick r:id="rId3"/>
              </a:rPr>
              <a:t>iPad</a:t>
            </a:r>
            <a:r>
              <a:rPr lang="cs-CZ" dirty="0">
                <a:solidFill>
                  <a:schemeClr val="tx1"/>
                </a:solidFill>
                <a:hlinkClick r:id="rId3"/>
              </a:rPr>
              <a:t> šifrováním? A proč to dělat?</a:t>
            </a:r>
            <a:endParaRPr lang="cs-CZ" dirty="0">
              <a:solidFill>
                <a:schemeClr val="tx1"/>
              </a:solidFill>
            </a:endParaRPr>
          </a:p>
        </p:txBody>
      </p:sp>
    </p:spTree>
    <p:extLst>
      <p:ext uri="{BB962C8B-B14F-4D97-AF65-F5344CB8AC3E}">
        <p14:creationId xmlns:p14="http://schemas.microsoft.com/office/powerpoint/2010/main" val="1398388921"/>
      </p:ext>
    </p:extLst>
  </p:cSld>
  <p:clrMapOvr>
    <a:masterClrMapping/>
  </p:clrMapOvr>
  <p:timing>
    <p:tnLst>
      <p:par>
        <p:cTn id="1" dur="indefinite" restart="never" nodeType="tmRoot"/>
      </p:par>
    </p:tnLst>
  </p:timing>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3"/>
          <p:cNvSpPr txBox="1">
            <a:spLocks/>
          </p:cNvSpPr>
          <p:nvPr/>
        </p:nvSpPr>
        <p:spPr>
          <a:xfrm>
            <a:off x="457200" y="116632"/>
            <a:ext cx="8229600" cy="648072"/>
          </a:xfrm>
          <a:prstGeom prst="rect">
            <a:avLst/>
          </a:prstGeom>
        </p:spPr>
        <p:style>
          <a:lnRef idx="0">
            <a:schemeClr val="accent4"/>
          </a:lnRef>
          <a:fillRef idx="3">
            <a:schemeClr val="accent4"/>
          </a:fillRef>
          <a:effectRef idx="3">
            <a:schemeClr val="accent4"/>
          </a:effectRef>
          <a:fontRef idx="minor">
            <a:schemeClr val="lt1"/>
          </a:fontRef>
        </p:style>
        <p:txBody>
          <a:bodyPr vert="horz" lIns="91440" tIns="45720" rIns="91440" bIns="45720" rtlCol="0" anchor="ctr">
            <a:noAutofit/>
          </a:bodyPr>
          <a:lstStyle>
            <a:lvl1pPr algn="l" rtl="0" eaLnBrk="0" fontAlgn="base" hangingPunct="0">
              <a:spcBef>
                <a:spcPct val="0"/>
              </a:spcBef>
              <a:spcAft>
                <a:spcPct val="0"/>
              </a:spcAft>
              <a:defRPr sz="4000" kern="1200" spc="-100">
                <a:solidFill>
                  <a:schemeClr val="lt1"/>
                </a:solidFill>
                <a:latin typeface="+mn-lt"/>
                <a:ea typeface="+mn-ea"/>
                <a:cs typeface="+mn-cs"/>
              </a:defRPr>
            </a:lvl1pPr>
            <a:lvl2pPr algn="l" rtl="0" eaLnBrk="0" fontAlgn="base" hangingPunct="0">
              <a:spcBef>
                <a:spcPct val="0"/>
              </a:spcBef>
              <a:spcAft>
                <a:spcPct val="0"/>
              </a:spcAft>
              <a:defRPr sz="4000">
                <a:solidFill>
                  <a:schemeClr val="lt1"/>
                </a:solidFill>
                <a:latin typeface="+mn-lt"/>
                <a:ea typeface="+mn-ea"/>
                <a:cs typeface="+mn-cs"/>
              </a:defRPr>
            </a:lvl2pPr>
            <a:lvl3pPr algn="l" rtl="0" eaLnBrk="0" fontAlgn="base" hangingPunct="0">
              <a:spcBef>
                <a:spcPct val="0"/>
              </a:spcBef>
              <a:spcAft>
                <a:spcPct val="0"/>
              </a:spcAft>
              <a:defRPr sz="4000">
                <a:solidFill>
                  <a:schemeClr val="lt1"/>
                </a:solidFill>
                <a:latin typeface="+mn-lt"/>
                <a:ea typeface="+mn-ea"/>
                <a:cs typeface="+mn-cs"/>
              </a:defRPr>
            </a:lvl3pPr>
            <a:lvl4pPr algn="l" rtl="0" eaLnBrk="0" fontAlgn="base" hangingPunct="0">
              <a:spcBef>
                <a:spcPct val="0"/>
              </a:spcBef>
              <a:spcAft>
                <a:spcPct val="0"/>
              </a:spcAft>
              <a:defRPr sz="4000">
                <a:solidFill>
                  <a:schemeClr val="lt1"/>
                </a:solidFill>
                <a:latin typeface="+mn-lt"/>
                <a:ea typeface="+mn-ea"/>
                <a:cs typeface="+mn-cs"/>
              </a:defRPr>
            </a:lvl4pPr>
            <a:lvl5pPr algn="l" rtl="0" eaLnBrk="0" fontAlgn="base" hangingPunct="0">
              <a:spcBef>
                <a:spcPct val="0"/>
              </a:spcBef>
              <a:spcAft>
                <a:spcPct val="0"/>
              </a:spcAft>
              <a:defRPr sz="4000">
                <a:solidFill>
                  <a:schemeClr val="lt1"/>
                </a:solidFill>
                <a:latin typeface="+mn-lt"/>
                <a:ea typeface="+mn-ea"/>
                <a:cs typeface="+mn-cs"/>
              </a:defRPr>
            </a:lvl5pPr>
            <a:lvl6pPr marL="457200" algn="l" rtl="0" fontAlgn="base">
              <a:spcBef>
                <a:spcPct val="0"/>
              </a:spcBef>
              <a:spcAft>
                <a:spcPct val="0"/>
              </a:spcAft>
              <a:defRPr sz="4000">
                <a:solidFill>
                  <a:schemeClr val="lt1"/>
                </a:solidFill>
                <a:latin typeface="+mn-lt"/>
                <a:ea typeface="+mn-ea"/>
                <a:cs typeface="+mn-cs"/>
              </a:defRPr>
            </a:lvl6pPr>
            <a:lvl7pPr marL="914400" algn="l" rtl="0" fontAlgn="base">
              <a:spcBef>
                <a:spcPct val="0"/>
              </a:spcBef>
              <a:spcAft>
                <a:spcPct val="0"/>
              </a:spcAft>
              <a:defRPr sz="4000">
                <a:solidFill>
                  <a:schemeClr val="lt1"/>
                </a:solidFill>
                <a:latin typeface="+mn-lt"/>
                <a:ea typeface="+mn-ea"/>
                <a:cs typeface="+mn-cs"/>
              </a:defRPr>
            </a:lvl7pPr>
            <a:lvl8pPr marL="1371600" algn="l" rtl="0" fontAlgn="base">
              <a:spcBef>
                <a:spcPct val="0"/>
              </a:spcBef>
              <a:spcAft>
                <a:spcPct val="0"/>
              </a:spcAft>
              <a:defRPr sz="4000">
                <a:solidFill>
                  <a:schemeClr val="lt1"/>
                </a:solidFill>
                <a:latin typeface="+mn-lt"/>
                <a:ea typeface="+mn-ea"/>
                <a:cs typeface="+mn-cs"/>
              </a:defRPr>
            </a:lvl8pPr>
            <a:lvl9pPr marL="1828800" algn="l" rtl="0" fontAlgn="base">
              <a:spcBef>
                <a:spcPct val="0"/>
              </a:spcBef>
              <a:spcAft>
                <a:spcPct val="0"/>
              </a:spcAft>
              <a:defRPr sz="4000">
                <a:solidFill>
                  <a:schemeClr val="lt1"/>
                </a:solidFill>
                <a:latin typeface="+mn-lt"/>
                <a:ea typeface="+mn-ea"/>
                <a:cs typeface="+mn-cs"/>
              </a:defRPr>
            </a:lvl9pPr>
          </a:lstStyle>
          <a:p>
            <a:r>
              <a:rPr lang="cs-CZ" sz="3200" dirty="0"/>
              <a:t>Jak zabezpečit </a:t>
            </a:r>
            <a:r>
              <a:rPr lang="cs-CZ" sz="3200" dirty="0" smtClean="0"/>
              <a:t>telefon/tablet</a:t>
            </a:r>
            <a:endParaRPr lang="cs-CZ" sz="3200" dirty="0"/>
          </a:p>
        </p:txBody>
      </p:sp>
      <p:sp>
        <p:nvSpPr>
          <p:cNvPr id="13" name="TextovéPole 4"/>
          <p:cNvSpPr txBox="1"/>
          <p:nvPr/>
        </p:nvSpPr>
        <p:spPr>
          <a:xfrm>
            <a:off x="457200" y="991756"/>
            <a:ext cx="8229600" cy="5262979"/>
          </a:xfrm>
          <a:prstGeom prst="rect">
            <a:avLst/>
          </a:prstGeom>
          <a:noFill/>
          <a:ln>
            <a:noFill/>
          </a:ln>
        </p:spPr>
        <p:style>
          <a:lnRef idx="2">
            <a:schemeClr val="dk1">
              <a:shade val="50000"/>
            </a:schemeClr>
          </a:lnRef>
          <a:fillRef idx="1">
            <a:schemeClr val="dk1"/>
          </a:fillRef>
          <a:effectRef idx="0">
            <a:schemeClr val="dk1"/>
          </a:effectRef>
          <a:fontRef idx="minor">
            <a:schemeClr val="lt1"/>
          </a:fontRef>
        </p:style>
        <p:txBody>
          <a:bodyPr wrap="square">
            <a:spAutoFit/>
          </a:bodyPr>
          <a:lstStyle/>
          <a:p>
            <a:r>
              <a:rPr lang="cs-CZ" b="1" dirty="0">
                <a:solidFill>
                  <a:schemeClr val="tx1"/>
                </a:solidFill>
              </a:rPr>
              <a:t>Pozor na škodlivé </a:t>
            </a:r>
            <a:r>
              <a:rPr lang="cs-CZ" b="1" dirty="0" smtClean="0">
                <a:solidFill>
                  <a:schemeClr val="tx1"/>
                </a:solidFill>
              </a:rPr>
              <a:t>aplikace</a:t>
            </a:r>
          </a:p>
          <a:p>
            <a:endParaRPr lang="cs-CZ" dirty="0">
              <a:solidFill>
                <a:schemeClr val="tx1"/>
              </a:solidFill>
            </a:endParaRPr>
          </a:p>
          <a:p>
            <a:r>
              <a:rPr lang="cs-CZ" dirty="0">
                <a:solidFill>
                  <a:schemeClr val="tx1"/>
                </a:solidFill>
              </a:rPr>
              <a:t>Na Androidu vždy instalujte jenom z Google Play nebo skutečně věrohodných a ověřených zdrojů (i Apple a </a:t>
            </a:r>
            <a:r>
              <a:rPr lang="cs-CZ" dirty="0" err="1">
                <a:solidFill>
                  <a:schemeClr val="tx1"/>
                </a:solidFill>
              </a:rPr>
              <a:t>iOSu</a:t>
            </a:r>
            <a:r>
              <a:rPr lang="cs-CZ" dirty="0">
                <a:solidFill>
                  <a:schemeClr val="tx1"/>
                </a:solidFill>
              </a:rPr>
              <a:t> to není nutné tolik řešit). Co vás ale nepotěší, že jak v Google Play tak v </a:t>
            </a:r>
            <a:r>
              <a:rPr lang="cs-CZ" dirty="0" err="1">
                <a:solidFill>
                  <a:schemeClr val="tx1"/>
                </a:solidFill>
              </a:rPr>
              <a:t>App</a:t>
            </a:r>
            <a:r>
              <a:rPr lang="cs-CZ" dirty="0">
                <a:solidFill>
                  <a:schemeClr val="tx1"/>
                </a:solidFill>
              </a:rPr>
              <a:t> </a:t>
            </a:r>
            <a:r>
              <a:rPr lang="cs-CZ" dirty="0" err="1">
                <a:solidFill>
                  <a:schemeClr val="tx1"/>
                </a:solidFill>
              </a:rPr>
              <a:t>Store</a:t>
            </a:r>
            <a:r>
              <a:rPr lang="cs-CZ" dirty="0">
                <a:solidFill>
                  <a:schemeClr val="tx1"/>
                </a:solidFill>
              </a:rPr>
              <a:t> se </a:t>
            </a:r>
            <a:r>
              <a:rPr lang="cs-CZ" b="1" dirty="0">
                <a:solidFill>
                  <a:schemeClr val="tx1"/>
                </a:solidFill>
              </a:rPr>
              <a:t>mohou</a:t>
            </a:r>
            <a:r>
              <a:rPr lang="cs-CZ" dirty="0">
                <a:solidFill>
                  <a:schemeClr val="tx1"/>
                </a:solidFill>
              </a:rPr>
              <a:t> objevit škodlivé aplikace - </a:t>
            </a:r>
            <a:r>
              <a:rPr lang="cs-CZ" dirty="0" err="1">
                <a:solidFill>
                  <a:schemeClr val="tx1"/>
                </a:solidFill>
              </a:rPr>
              <a:t>šmírovací</a:t>
            </a:r>
            <a:r>
              <a:rPr lang="cs-CZ" dirty="0">
                <a:solidFill>
                  <a:schemeClr val="tx1"/>
                </a:solidFill>
              </a:rPr>
              <a:t>, </a:t>
            </a:r>
            <a:r>
              <a:rPr lang="cs-CZ" dirty="0" err="1">
                <a:solidFill>
                  <a:schemeClr val="tx1"/>
                </a:solidFill>
              </a:rPr>
              <a:t>vyhrádající</a:t>
            </a:r>
            <a:r>
              <a:rPr lang="cs-CZ" dirty="0">
                <a:solidFill>
                  <a:schemeClr val="tx1"/>
                </a:solidFill>
              </a:rPr>
              <a:t> informace, okrádající přes platby v aplikacích nebo přes aktivaci předplatného. Věnujte se pečlivě studování recenzí a komentářů k aplikacím, které nepatří mezi ty známé a ověřené</a:t>
            </a:r>
            <a:r>
              <a:rPr lang="cs-CZ" dirty="0" smtClean="0">
                <a:solidFill>
                  <a:schemeClr val="tx1"/>
                </a:solidFill>
              </a:rPr>
              <a:t>.</a:t>
            </a:r>
          </a:p>
          <a:p>
            <a:endParaRPr lang="cs-CZ" dirty="0">
              <a:solidFill>
                <a:schemeClr val="tx1"/>
              </a:solidFill>
            </a:endParaRPr>
          </a:p>
          <a:p>
            <a:r>
              <a:rPr lang="cs-CZ" dirty="0">
                <a:solidFill>
                  <a:schemeClr val="tx1"/>
                </a:solidFill>
              </a:rPr>
              <a:t>Hlídejte si i </a:t>
            </a:r>
            <a:r>
              <a:rPr lang="cs-CZ" b="1" dirty="0">
                <a:solidFill>
                  <a:schemeClr val="tx1"/>
                </a:solidFill>
              </a:rPr>
              <a:t>jaká práva po vás aplikace budou vyžadovat</a:t>
            </a:r>
            <a:r>
              <a:rPr lang="cs-CZ" dirty="0">
                <a:solidFill>
                  <a:schemeClr val="tx1"/>
                </a:solidFill>
              </a:rPr>
              <a:t> - bude obtížné to posoudit, zejména pokud tomu </a:t>
            </a:r>
            <a:r>
              <a:rPr lang="cs-CZ" dirty="0" err="1">
                <a:solidFill>
                  <a:schemeClr val="tx1"/>
                </a:solidFill>
              </a:rPr>
              <a:t>uplně</a:t>
            </a:r>
            <a:r>
              <a:rPr lang="cs-CZ" dirty="0">
                <a:solidFill>
                  <a:schemeClr val="tx1"/>
                </a:solidFill>
              </a:rPr>
              <a:t> nerozumíte, ale je dobré se to naučit. </a:t>
            </a:r>
          </a:p>
        </p:txBody>
      </p:sp>
    </p:spTree>
    <p:extLst>
      <p:ext uri="{BB962C8B-B14F-4D97-AF65-F5344CB8AC3E}">
        <p14:creationId xmlns:p14="http://schemas.microsoft.com/office/powerpoint/2010/main" val="2486317219"/>
      </p:ext>
    </p:extLst>
  </p:cSld>
  <p:clrMapOvr>
    <a:masterClrMapping/>
  </p:clrMapOvr>
  <p:timing>
    <p:tnLst>
      <p:par>
        <p:cTn id="1" dur="indefinite" restart="never" nodeType="tmRoot"/>
      </p:par>
    </p:tnLst>
  </p:timing>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3"/>
          <p:cNvSpPr txBox="1">
            <a:spLocks/>
          </p:cNvSpPr>
          <p:nvPr/>
        </p:nvSpPr>
        <p:spPr>
          <a:xfrm>
            <a:off x="457200" y="116632"/>
            <a:ext cx="8229600" cy="648072"/>
          </a:xfrm>
          <a:prstGeom prst="rect">
            <a:avLst/>
          </a:prstGeom>
        </p:spPr>
        <p:style>
          <a:lnRef idx="0">
            <a:schemeClr val="accent4"/>
          </a:lnRef>
          <a:fillRef idx="3">
            <a:schemeClr val="accent4"/>
          </a:fillRef>
          <a:effectRef idx="3">
            <a:schemeClr val="accent4"/>
          </a:effectRef>
          <a:fontRef idx="minor">
            <a:schemeClr val="lt1"/>
          </a:fontRef>
        </p:style>
        <p:txBody>
          <a:bodyPr vert="horz" lIns="91440" tIns="45720" rIns="91440" bIns="45720" rtlCol="0" anchor="ctr">
            <a:noAutofit/>
          </a:bodyPr>
          <a:lstStyle>
            <a:lvl1pPr algn="l" rtl="0" eaLnBrk="0" fontAlgn="base" hangingPunct="0">
              <a:spcBef>
                <a:spcPct val="0"/>
              </a:spcBef>
              <a:spcAft>
                <a:spcPct val="0"/>
              </a:spcAft>
              <a:defRPr sz="4000" kern="1200" spc="-100">
                <a:solidFill>
                  <a:schemeClr val="lt1"/>
                </a:solidFill>
                <a:latin typeface="+mn-lt"/>
                <a:ea typeface="+mn-ea"/>
                <a:cs typeface="+mn-cs"/>
              </a:defRPr>
            </a:lvl1pPr>
            <a:lvl2pPr algn="l" rtl="0" eaLnBrk="0" fontAlgn="base" hangingPunct="0">
              <a:spcBef>
                <a:spcPct val="0"/>
              </a:spcBef>
              <a:spcAft>
                <a:spcPct val="0"/>
              </a:spcAft>
              <a:defRPr sz="4000">
                <a:solidFill>
                  <a:schemeClr val="lt1"/>
                </a:solidFill>
                <a:latin typeface="+mn-lt"/>
                <a:ea typeface="+mn-ea"/>
                <a:cs typeface="+mn-cs"/>
              </a:defRPr>
            </a:lvl2pPr>
            <a:lvl3pPr algn="l" rtl="0" eaLnBrk="0" fontAlgn="base" hangingPunct="0">
              <a:spcBef>
                <a:spcPct val="0"/>
              </a:spcBef>
              <a:spcAft>
                <a:spcPct val="0"/>
              </a:spcAft>
              <a:defRPr sz="4000">
                <a:solidFill>
                  <a:schemeClr val="lt1"/>
                </a:solidFill>
                <a:latin typeface="+mn-lt"/>
                <a:ea typeface="+mn-ea"/>
                <a:cs typeface="+mn-cs"/>
              </a:defRPr>
            </a:lvl3pPr>
            <a:lvl4pPr algn="l" rtl="0" eaLnBrk="0" fontAlgn="base" hangingPunct="0">
              <a:spcBef>
                <a:spcPct val="0"/>
              </a:spcBef>
              <a:spcAft>
                <a:spcPct val="0"/>
              </a:spcAft>
              <a:defRPr sz="4000">
                <a:solidFill>
                  <a:schemeClr val="lt1"/>
                </a:solidFill>
                <a:latin typeface="+mn-lt"/>
                <a:ea typeface="+mn-ea"/>
                <a:cs typeface="+mn-cs"/>
              </a:defRPr>
            </a:lvl4pPr>
            <a:lvl5pPr algn="l" rtl="0" eaLnBrk="0" fontAlgn="base" hangingPunct="0">
              <a:spcBef>
                <a:spcPct val="0"/>
              </a:spcBef>
              <a:spcAft>
                <a:spcPct val="0"/>
              </a:spcAft>
              <a:defRPr sz="4000">
                <a:solidFill>
                  <a:schemeClr val="lt1"/>
                </a:solidFill>
                <a:latin typeface="+mn-lt"/>
                <a:ea typeface="+mn-ea"/>
                <a:cs typeface="+mn-cs"/>
              </a:defRPr>
            </a:lvl5pPr>
            <a:lvl6pPr marL="457200" algn="l" rtl="0" fontAlgn="base">
              <a:spcBef>
                <a:spcPct val="0"/>
              </a:spcBef>
              <a:spcAft>
                <a:spcPct val="0"/>
              </a:spcAft>
              <a:defRPr sz="4000">
                <a:solidFill>
                  <a:schemeClr val="lt1"/>
                </a:solidFill>
                <a:latin typeface="+mn-lt"/>
                <a:ea typeface="+mn-ea"/>
                <a:cs typeface="+mn-cs"/>
              </a:defRPr>
            </a:lvl6pPr>
            <a:lvl7pPr marL="914400" algn="l" rtl="0" fontAlgn="base">
              <a:spcBef>
                <a:spcPct val="0"/>
              </a:spcBef>
              <a:spcAft>
                <a:spcPct val="0"/>
              </a:spcAft>
              <a:defRPr sz="4000">
                <a:solidFill>
                  <a:schemeClr val="lt1"/>
                </a:solidFill>
                <a:latin typeface="+mn-lt"/>
                <a:ea typeface="+mn-ea"/>
                <a:cs typeface="+mn-cs"/>
              </a:defRPr>
            </a:lvl7pPr>
            <a:lvl8pPr marL="1371600" algn="l" rtl="0" fontAlgn="base">
              <a:spcBef>
                <a:spcPct val="0"/>
              </a:spcBef>
              <a:spcAft>
                <a:spcPct val="0"/>
              </a:spcAft>
              <a:defRPr sz="4000">
                <a:solidFill>
                  <a:schemeClr val="lt1"/>
                </a:solidFill>
                <a:latin typeface="+mn-lt"/>
                <a:ea typeface="+mn-ea"/>
                <a:cs typeface="+mn-cs"/>
              </a:defRPr>
            </a:lvl8pPr>
            <a:lvl9pPr marL="1828800" algn="l" rtl="0" fontAlgn="base">
              <a:spcBef>
                <a:spcPct val="0"/>
              </a:spcBef>
              <a:spcAft>
                <a:spcPct val="0"/>
              </a:spcAft>
              <a:defRPr sz="4000">
                <a:solidFill>
                  <a:schemeClr val="lt1"/>
                </a:solidFill>
                <a:latin typeface="+mn-lt"/>
                <a:ea typeface="+mn-ea"/>
                <a:cs typeface="+mn-cs"/>
              </a:defRPr>
            </a:lvl9pPr>
          </a:lstStyle>
          <a:p>
            <a:r>
              <a:rPr lang="cs-CZ" sz="3200" dirty="0"/>
              <a:t>Jak zabezpečit </a:t>
            </a:r>
            <a:r>
              <a:rPr lang="cs-CZ" sz="3200" dirty="0" smtClean="0"/>
              <a:t>telefon/tablet</a:t>
            </a:r>
            <a:endParaRPr lang="cs-CZ" sz="3200" dirty="0"/>
          </a:p>
        </p:txBody>
      </p:sp>
      <p:sp>
        <p:nvSpPr>
          <p:cNvPr id="13" name="TextovéPole 4"/>
          <p:cNvSpPr txBox="1"/>
          <p:nvPr/>
        </p:nvSpPr>
        <p:spPr>
          <a:xfrm>
            <a:off x="457200" y="991756"/>
            <a:ext cx="8229600" cy="5632311"/>
          </a:xfrm>
          <a:prstGeom prst="rect">
            <a:avLst/>
          </a:prstGeom>
          <a:noFill/>
          <a:ln>
            <a:noFill/>
          </a:ln>
        </p:spPr>
        <p:style>
          <a:lnRef idx="2">
            <a:schemeClr val="dk1">
              <a:shade val="50000"/>
            </a:schemeClr>
          </a:lnRef>
          <a:fillRef idx="1">
            <a:schemeClr val="dk1"/>
          </a:fillRef>
          <a:effectRef idx="0">
            <a:schemeClr val="dk1"/>
          </a:effectRef>
          <a:fontRef idx="minor">
            <a:schemeClr val="lt1"/>
          </a:fontRef>
        </p:style>
        <p:txBody>
          <a:bodyPr wrap="square">
            <a:spAutoFit/>
          </a:bodyPr>
          <a:lstStyle/>
          <a:p>
            <a:r>
              <a:rPr lang="cs-CZ" dirty="0" smtClean="0">
                <a:solidFill>
                  <a:schemeClr val="tx1"/>
                </a:solidFill>
              </a:rPr>
              <a:t>TIP</a:t>
            </a:r>
            <a:r>
              <a:rPr lang="cs-CZ" dirty="0">
                <a:solidFill>
                  <a:schemeClr val="tx1"/>
                </a:solidFill>
              </a:rPr>
              <a:t>: V </a:t>
            </a:r>
            <a:r>
              <a:rPr lang="cs-CZ" dirty="0">
                <a:solidFill>
                  <a:schemeClr val="tx1"/>
                </a:solidFill>
                <a:hlinkClick r:id="rId2"/>
              </a:rPr>
              <a:t>Co nikdy nedělat na pracovním počítači, telefonu či tabletu. Opravdu nikdy</a:t>
            </a:r>
            <a:r>
              <a:rPr lang="cs-CZ" dirty="0">
                <a:solidFill>
                  <a:schemeClr val="tx1"/>
                </a:solidFill>
              </a:rPr>
              <a:t> je docela hodně užitečných věcí týkajících se nevhodných činnosti na pracovním telefonu.</a:t>
            </a:r>
          </a:p>
          <a:p>
            <a:endParaRPr lang="cs-CZ" dirty="0" smtClean="0">
              <a:solidFill>
                <a:schemeClr val="tx1"/>
              </a:solidFill>
            </a:endParaRPr>
          </a:p>
          <a:p>
            <a:r>
              <a:rPr lang="cs-CZ" dirty="0" smtClean="0">
                <a:solidFill>
                  <a:schemeClr val="tx1"/>
                </a:solidFill>
              </a:rPr>
              <a:t>Nenechávejte </a:t>
            </a:r>
            <a:r>
              <a:rPr lang="cs-CZ" dirty="0">
                <a:solidFill>
                  <a:schemeClr val="tx1"/>
                </a:solidFill>
              </a:rPr>
              <a:t>v mobilu či tabletu aplikace, které nepoužíváte. Viz </a:t>
            </a:r>
            <a:r>
              <a:rPr lang="cs-CZ" dirty="0">
                <a:solidFill>
                  <a:schemeClr val="tx1"/>
                </a:solidFill>
                <a:hlinkClick r:id="rId3"/>
              </a:rPr>
              <a:t>Jak najít zbytečné aplikace ve vašem iPhonu či </a:t>
            </a:r>
            <a:r>
              <a:rPr lang="cs-CZ" dirty="0" err="1">
                <a:solidFill>
                  <a:schemeClr val="tx1"/>
                </a:solidFill>
                <a:hlinkClick r:id="rId3"/>
              </a:rPr>
              <a:t>iPadu</a:t>
            </a:r>
            <a:r>
              <a:rPr lang="cs-CZ" dirty="0">
                <a:solidFill>
                  <a:schemeClr val="tx1"/>
                </a:solidFill>
                <a:hlinkClick r:id="rId3"/>
              </a:rPr>
              <a:t>? A jak se jich zbavit</a:t>
            </a:r>
            <a:r>
              <a:rPr lang="cs-CZ" dirty="0" smtClean="0">
                <a:solidFill>
                  <a:schemeClr val="tx1"/>
                </a:solidFill>
                <a:hlinkClick r:id="rId3"/>
              </a:rPr>
              <a:t>?</a:t>
            </a:r>
            <a:endParaRPr lang="cs-CZ" dirty="0" smtClean="0">
              <a:solidFill>
                <a:schemeClr val="tx1"/>
              </a:solidFill>
            </a:endParaRPr>
          </a:p>
          <a:p>
            <a:endParaRPr lang="cs-CZ" dirty="0">
              <a:solidFill>
                <a:schemeClr val="tx1"/>
              </a:solidFill>
            </a:endParaRPr>
          </a:p>
          <a:p>
            <a:r>
              <a:rPr lang="cs-CZ" b="1" dirty="0" smtClean="0">
                <a:solidFill>
                  <a:schemeClr val="tx1"/>
                </a:solidFill>
              </a:rPr>
              <a:t>Brouzdání </a:t>
            </a:r>
            <a:r>
              <a:rPr lang="cs-CZ" b="1" dirty="0">
                <a:solidFill>
                  <a:schemeClr val="tx1"/>
                </a:solidFill>
              </a:rPr>
              <a:t>po Internetu může přinést problémy</a:t>
            </a:r>
            <a:endParaRPr lang="cs-CZ" dirty="0">
              <a:solidFill>
                <a:schemeClr val="tx1"/>
              </a:solidFill>
            </a:endParaRPr>
          </a:p>
          <a:p>
            <a:r>
              <a:rPr lang="cs-CZ" dirty="0">
                <a:solidFill>
                  <a:schemeClr val="tx1"/>
                </a:solidFill>
              </a:rPr>
              <a:t>Stejně jako v počítači i v telefonu je nutné být ve střehu </a:t>
            </a:r>
            <a:r>
              <a:rPr lang="cs-CZ" dirty="0" err="1">
                <a:solidFill>
                  <a:schemeClr val="tx1"/>
                </a:solidFill>
              </a:rPr>
              <a:t>pri</a:t>
            </a:r>
            <a:r>
              <a:rPr lang="cs-CZ" dirty="0">
                <a:solidFill>
                  <a:schemeClr val="tx1"/>
                </a:solidFill>
              </a:rPr>
              <a:t> brouzdání po Internetu. Na Androidu se může někdo/něco pokoušet instalovat aplikaci. Může dojít k zneužití nějaké bezpečnostní chyby. Klasické "neklikám na každou hloupost" pomáhá.</a:t>
            </a:r>
          </a:p>
          <a:p>
            <a:endParaRPr lang="cs-CZ" dirty="0">
              <a:solidFill>
                <a:schemeClr val="tx1"/>
              </a:solidFill>
            </a:endParaRPr>
          </a:p>
        </p:txBody>
      </p:sp>
    </p:spTree>
    <p:extLst>
      <p:ext uri="{BB962C8B-B14F-4D97-AF65-F5344CB8AC3E}">
        <p14:creationId xmlns:p14="http://schemas.microsoft.com/office/powerpoint/2010/main" val="1270901104"/>
      </p:ext>
    </p:extLst>
  </p:cSld>
  <p:clrMapOvr>
    <a:masterClrMapping/>
  </p:clrMapOvr>
  <p:timing>
    <p:tnLst>
      <p:par>
        <p:cTn id="1" dur="indefinite" restart="never" nodeType="tmRoot"/>
      </p:par>
    </p:tnLst>
  </p:timing>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3"/>
          <p:cNvSpPr txBox="1">
            <a:spLocks/>
          </p:cNvSpPr>
          <p:nvPr/>
        </p:nvSpPr>
        <p:spPr>
          <a:xfrm>
            <a:off x="457200" y="116632"/>
            <a:ext cx="8229600" cy="648072"/>
          </a:xfrm>
          <a:prstGeom prst="rect">
            <a:avLst/>
          </a:prstGeom>
        </p:spPr>
        <p:style>
          <a:lnRef idx="0">
            <a:schemeClr val="accent4"/>
          </a:lnRef>
          <a:fillRef idx="3">
            <a:schemeClr val="accent4"/>
          </a:fillRef>
          <a:effectRef idx="3">
            <a:schemeClr val="accent4"/>
          </a:effectRef>
          <a:fontRef idx="minor">
            <a:schemeClr val="lt1"/>
          </a:fontRef>
        </p:style>
        <p:txBody>
          <a:bodyPr vert="horz" lIns="91440" tIns="45720" rIns="91440" bIns="45720" rtlCol="0" anchor="ctr">
            <a:noAutofit/>
          </a:bodyPr>
          <a:lstStyle>
            <a:lvl1pPr algn="l" rtl="0" eaLnBrk="0" fontAlgn="base" hangingPunct="0">
              <a:spcBef>
                <a:spcPct val="0"/>
              </a:spcBef>
              <a:spcAft>
                <a:spcPct val="0"/>
              </a:spcAft>
              <a:defRPr sz="4000" kern="1200" spc="-100">
                <a:solidFill>
                  <a:schemeClr val="lt1"/>
                </a:solidFill>
                <a:latin typeface="+mn-lt"/>
                <a:ea typeface="+mn-ea"/>
                <a:cs typeface="+mn-cs"/>
              </a:defRPr>
            </a:lvl1pPr>
            <a:lvl2pPr algn="l" rtl="0" eaLnBrk="0" fontAlgn="base" hangingPunct="0">
              <a:spcBef>
                <a:spcPct val="0"/>
              </a:spcBef>
              <a:spcAft>
                <a:spcPct val="0"/>
              </a:spcAft>
              <a:defRPr sz="4000">
                <a:solidFill>
                  <a:schemeClr val="lt1"/>
                </a:solidFill>
                <a:latin typeface="+mn-lt"/>
                <a:ea typeface="+mn-ea"/>
                <a:cs typeface="+mn-cs"/>
              </a:defRPr>
            </a:lvl2pPr>
            <a:lvl3pPr algn="l" rtl="0" eaLnBrk="0" fontAlgn="base" hangingPunct="0">
              <a:spcBef>
                <a:spcPct val="0"/>
              </a:spcBef>
              <a:spcAft>
                <a:spcPct val="0"/>
              </a:spcAft>
              <a:defRPr sz="4000">
                <a:solidFill>
                  <a:schemeClr val="lt1"/>
                </a:solidFill>
                <a:latin typeface="+mn-lt"/>
                <a:ea typeface="+mn-ea"/>
                <a:cs typeface="+mn-cs"/>
              </a:defRPr>
            </a:lvl3pPr>
            <a:lvl4pPr algn="l" rtl="0" eaLnBrk="0" fontAlgn="base" hangingPunct="0">
              <a:spcBef>
                <a:spcPct val="0"/>
              </a:spcBef>
              <a:spcAft>
                <a:spcPct val="0"/>
              </a:spcAft>
              <a:defRPr sz="4000">
                <a:solidFill>
                  <a:schemeClr val="lt1"/>
                </a:solidFill>
                <a:latin typeface="+mn-lt"/>
                <a:ea typeface="+mn-ea"/>
                <a:cs typeface="+mn-cs"/>
              </a:defRPr>
            </a:lvl4pPr>
            <a:lvl5pPr algn="l" rtl="0" eaLnBrk="0" fontAlgn="base" hangingPunct="0">
              <a:spcBef>
                <a:spcPct val="0"/>
              </a:spcBef>
              <a:spcAft>
                <a:spcPct val="0"/>
              </a:spcAft>
              <a:defRPr sz="4000">
                <a:solidFill>
                  <a:schemeClr val="lt1"/>
                </a:solidFill>
                <a:latin typeface="+mn-lt"/>
                <a:ea typeface="+mn-ea"/>
                <a:cs typeface="+mn-cs"/>
              </a:defRPr>
            </a:lvl5pPr>
            <a:lvl6pPr marL="457200" algn="l" rtl="0" fontAlgn="base">
              <a:spcBef>
                <a:spcPct val="0"/>
              </a:spcBef>
              <a:spcAft>
                <a:spcPct val="0"/>
              </a:spcAft>
              <a:defRPr sz="4000">
                <a:solidFill>
                  <a:schemeClr val="lt1"/>
                </a:solidFill>
                <a:latin typeface="+mn-lt"/>
                <a:ea typeface="+mn-ea"/>
                <a:cs typeface="+mn-cs"/>
              </a:defRPr>
            </a:lvl6pPr>
            <a:lvl7pPr marL="914400" algn="l" rtl="0" fontAlgn="base">
              <a:spcBef>
                <a:spcPct val="0"/>
              </a:spcBef>
              <a:spcAft>
                <a:spcPct val="0"/>
              </a:spcAft>
              <a:defRPr sz="4000">
                <a:solidFill>
                  <a:schemeClr val="lt1"/>
                </a:solidFill>
                <a:latin typeface="+mn-lt"/>
                <a:ea typeface="+mn-ea"/>
                <a:cs typeface="+mn-cs"/>
              </a:defRPr>
            </a:lvl7pPr>
            <a:lvl8pPr marL="1371600" algn="l" rtl="0" fontAlgn="base">
              <a:spcBef>
                <a:spcPct val="0"/>
              </a:spcBef>
              <a:spcAft>
                <a:spcPct val="0"/>
              </a:spcAft>
              <a:defRPr sz="4000">
                <a:solidFill>
                  <a:schemeClr val="lt1"/>
                </a:solidFill>
                <a:latin typeface="+mn-lt"/>
                <a:ea typeface="+mn-ea"/>
                <a:cs typeface="+mn-cs"/>
              </a:defRPr>
            </a:lvl8pPr>
            <a:lvl9pPr marL="1828800" algn="l" rtl="0" fontAlgn="base">
              <a:spcBef>
                <a:spcPct val="0"/>
              </a:spcBef>
              <a:spcAft>
                <a:spcPct val="0"/>
              </a:spcAft>
              <a:defRPr sz="4000">
                <a:solidFill>
                  <a:schemeClr val="lt1"/>
                </a:solidFill>
                <a:latin typeface="+mn-lt"/>
                <a:ea typeface="+mn-ea"/>
                <a:cs typeface="+mn-cs"/>
              </a:defRPr>
            </a:lvl9pPr>
          </a:lstStyle>
          <a:p>
            <a:r>
              <a:rPr lang="cs-CZ" sz="3200" dirty="0"/>
              <a:t>Jak zabezpečit </a:t>
            </a:r>
            <a:r>
              <a:rPr lang="cs-CZ" sz="3200" dirty="0" smtClean="0"/>
              <a:t>telefon/tablet</a:t>
            </a:r>
            <a:endParaRPr lang="cs-CZ" sz="3200" dirty="0"/>
          </a:p>
        </p:txBody>
      </p:sp>
      <p:sp>
        <p:nvSpPr>
          <p:cNvPr id="13" name="TextovéPole 4"/>
          <p:cNvSpPr txBox="1"/>
          <p:nvPr/>
        </p:nvSpPr>
        <p:spPr>
          <a:xfrm>
            <a:off x="457200" y="991756"/>
            <a:ext cx="8229600" cy="3785652"/>
          </a:xfrm>
          <a:prstGeom prst="rect">
            <a:avLst/>
          </a:prstGeom>
          <a:noFill/>
          <a:ln>
            <a:noFill/>
          </a:ln>
        </p:spPr>
        <p:style>
          <a:lnRef idx="2">
            <a:schemeClr val="dk1">
              <a:shade val="50000"/>
            </a:schemeClr>
          </a:lnRef>
          <a:fillRef idx="1">
            <a:schemeClr val="dk1"/>
          </a:fillRef>
          <a:effectRef idx="0">
            <a:schemeClr val="dk1"/>
          </a:effectRef>
          <a:fontRef idx="minor">
            <a:schemeClr val="lt1"/>
          </a:fontRef>
        </p:style>
        <p:txBody>
          <a:bodyPr wrap="square">
            <a:spAutoFit/>
          </a:bodyPr>
          <a:lstStyle/>
          <a:p>
            <a:r>
              <a:rPr lang="cs-CZ" b="1" dirty="0">
                <a:solidFill>
                  <a:schemeClr val="tx1"/>
                </a:solidFill>
              </a:rPr>
              <a:t>Antivirové </a:t>
            </a:r>
            <a:r>
              <a:rPr lang="cs-CZ" b="1" dirty="0" smtClean="0">
                <a:solidFill>
                  <a:schemeClr val="tx1"/>
                </a:solidFill>
              </a:rPr>
              <a:t>software</a:t>
            </a:r>
          </a:p>
          <a:p>
            <a:endParaRPr lang="cs-CZ" dirty="0">
              <a:solidFill>
                <a:schemeClr val="tx1"/>
              </a:solidFill>
            </a:endParaRPr>
          </a:p>
          <a:p>
            <a:r>
              <a:rPr lang="cs-CZ" dirty="0">
                <a:solidFill>
                  <a:schemeClr val="tx1"/>
                </a:solidFill>
              </a:rPr>
              <a:t>V mobilním telefonu </a:t>
            </a:r>
            <a:r>
              <a:rPr lang="cs-CZ" b="1" dirty="0">
                <a:solidFill>
                  <a:schemeClr val="tx1"/>
                </a:solidFill>
              </a:rPr>
              <a:t>nemůžete</a:t>
            </a:r>
            <a:r>
              <a:rPr lang="cs-CZ" dirty="0">
                <a:solidFill>
                  <a:schemeClr val="tx1"/>
                </a:solidFill>
              </a:rPr>
              <a:t> mít klasické antivirové software, které vás opravdu bude chránit před viry. Pro Apple (</a:t>
            </a:r>
            <a:r>
              <a:rPr lang="cs-CZ" dirty="0" err="1">
                <a:solidFill>
                  <a:schemeClr val="tx1"/>
                </a:solidFill>
              </a:rPr>
              <a:t>iOS</a:t>
            </a:r>
            <a:r>
              <a:rPr lang="cs-CZ" dirty="0">
                <a:solidFill>
                  <a:schemeClr val="tx1"/>
                </a:solidFill>
              </a:rPr>
              <a:t>) to vůbec nedává smysl (a ani neexistují) a pro Android sice existují, ale nic reálného neumí. Viz </a:t>
            </a:r>
            <a:r>
              <a:rPr lang="cs-CZ" dirty="0">
                <a:solidFill>
                  <a:schemeClr val="tx1"/>
                </a:solidFill>
                <a:hlinkClick r:id="rId2"/>
              </a:rPr>
              <a:t>Potřebujete antivir na mobilním telefonu? Fungují vůbec?</a:t>
            </a:r>
            <a:endParaRPr lang="cs-CZ" dirty="0">
              <a:solidFill>
                <a:schemeClr val="tx1"/>
              </a:solidFill>
            </a:endParaRPr>
          </a:p>
          <a:p>
            <a:r>
              <a:rPr lang="cs-CZ" dirty="0">
                <a:solidFill>
                  <a:schemeClr val="tx1"/>
                </a:solidFill>
              </a:rPr>
              <a:t>Mobilní antiviry mohou </a:t>
            </a:r>
            <a:r>
              <a:rPr lang="cs-CZ" dirty="0" err="1">
                <a:solidFill>
                  <a:schemeClr val="tx1"/>
                </a:solidFill>
              </a:rPr>
              <a:t>alespon</a:t>
            </a:r>
            <a:r>
              <a:rPr lang="cs-CZ" dirty="0">
                <a:solidFill>
                  <a:schemeClr val="tx1"/>
                </a:solidFill>
              </a:rPr>
              <a:t> pomoci v řešení toho, jaká práva (viz předchozí bod) vyžadovaná aplikacemi mohou být riziková. Na to je ale opravdu nepotřebujete. </a:t>
            </a:r>
          </a:p>
        </p:txBody>
      </p:sp>
    </p:spTree>
    <p:extLst>
      <p:ext uri="{BB962C8B-B14F-4D97-AF65-F5344CB8AC3E}">
        <p14:creationId xmlns:p14="http://schemas.microsoft.com/office/powerpoint/2010/main" val="1803779335"/>
      </p:ext>
    </p:extLst>
  </p:cSld>
  <p:clrMapOvr>
    <a:masterClrMapping/>
  </p:clrMapOvr>
  <p:timing>
    <p:tnLst>
      <p:par>
        <p:cTn id="1" dur="indefinite" restart="never" nodeType="tmRoot"/>
      </p:par>
    </p:tnLst>
  </p:timing>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3"/>
          <p:cNvSpPr txBox="1">
            <a:spLocks/>
          </p:cNvSpPr>
          <p:nvPr/>
        </p:nvSpPr>
        <p:spPr>
          <a:xfrm>
            <a:off x="457200" y="116632"/>
            <a:ext cx="8229600" cy="648072"/>
          </a:xfrm>
          <a:prstGeom prst="rect">
            <a:avLst/>
          </a:prstGeom>
        </p:spPr>
        <p:style>
          <a:lnRef idx="0">
            <a:schemeClr val="accent4"/>
          </a:lnRef>
          <a:fillRef idx="3">
            <a:schemeClr val="accent4"/>
          </a:fillRef>
          <a:effectRef idx="3">
            <a:schemeClr val="accent4"/>
          </a:effectRef>
          <a:fontRef idx="minor">
            <a:schemeClr val="lt1"/>
          </a:fontRef>
        </p:style>
        <p:txBody>
          <a:bodyPr vert="horz" lIns="91440" tIns="45720" rIns="91440" bIns="45720" rtlCol="0" anchor="ctr">
            <a:noAutofit/>
          </a:bodyPr>
          <a:lstStyle>
            <a:lvl1pPr algn="l" rtl="0" eaLnBrk="0" fontAlgn="base" hangingPunct="0">
              <a:spcBef>
                <a:spcPct val="0"/>
              </a:spcBef>
              <a:spcAft>
                <a:spcPct val="0"/>
              </a:spcAft>
              <a:defRPr sz="4000" kern="1200" spc="-100">
                <a:solidFill>
                  <a:schemeClr val="lt1"/>
                </a:solidFill>
                <a:latin typeface="+mn-lt"/>
                <a:ea typeface="+mn-ea"/>
                <a:cs typeface="+mn-cs"/>
              </a:defRPr>
            </a:lvl1pPr>
            <a:lvl2pPr algn="l" rtl="0" eaLnBrk="0" fontAlgn="base" hangingPunct="0">
              <a:spcBef>
                <a:spcPct val="0"/>
              </a:spcBef>
              <a:spcAft>
                <a:spcPct val="0"/>
              </a:spcAft>
              <a:defRPr sz="4000">
                <a:solidFill>
                  <a:schemeClr val="lt1"/>
                </a:solidFill>
                <a:latin typeface="+mn-lt"/>
                <a:ea typeface="+mn-ea"/>
                <a:cs typeface="+mn-cs"/>
              </a:defRPr>
            </a:lvl2pPr>
            <a:lvl3pPr algn="l" rtl="0" eaLnBrk="0" fontAlgn="base" hangingPunct="0">
              <a:spcBef>
                <a:spcPct val="0"/>
              </a:spcBef>
              <a:spcAft>
                <a:spcPct val="0"/>
              </a:spcAft>
              <a:defRPr sz="4000">
                <a:solidFill>
                  <a:schemeClr val="lt1"/>
                </a:solidFill>
                <a:latin typeface="+mn-lt"/>
                <a:ea typeface="+mn-ea"/>
                <a:cs typeface="+mn-cs"/>
              </a:defRPr>
            </a:lvl3pPr>
            <a:lvl4pPr algn="l" rtl="0" eaLnBrk="0" fontAlgn="base" hangingPunct="0">
              <a:spcBef>
                <a:spcPct val="0"/>
              </a:spcBef>
              <a:spcAft>
                <a:spcPct val="0"/>
              </a:spcAft>
              <a:defRPr sz="4000">
                <a:solidFill>
                  <a:schemeClr val="lt1"/>
                </a:solidFill>
                <a:latin typeface="+mn-lt"/>
                <a:ea typeface="+mn-ea"/>
                <a:cs typeface="+mn-cs"/>
              </a:defRPr>
            </a:lvl4pPr>
            <a:lvl5pPr algn="l" rtl="0" eaLnBrk="0" fontAlgn="base" hangingPunct="0">
              <a:spcBef>
                <a:spcPct val="0"/>
              </a:spcBef>
              <a:spcAft>
                <a:spcPct val="0"/>
              </a:spcAft>
              <a:defRPr sz="4000">
                <a:solidFill>
                  <a:schemeClr val="lt1"/>
                </a:solidFill>
                <a:latin typeface="+mn-lt"/>
                <a:ea typeface="+mn-ea"/>
                <a:cs typeface="+mn-cs"/>
              </a:defRPr>
            </a:lvl5pPr>
            <a:lvl6pPr marL="457200" algn="l" rtl="0" fontAlgn="base">
              <a:spcBef>
                <a:spcPct val="0"/>
              </a:spcBef>
              <a:spcAft>
                <a:spcPct val="0"/>
              </a:spcAft>
              <a:defRPr sz="4000">
                <a:solidFill>
                  <a:schemeClr val="lt1"/>
                </a:solidFill>
                <a:latin typeface="+mn-lt"/>
                <a:ea typeface="+mn-ea"/>
                <a:cs typeface="+mn-cs"/>
              </a:defRPr>
            </a:lvl6pPr>
            <a:lvl7pPr marL="914400" algn="l" rtl="0" fontAlgn="base">
              <a:spcBef>
                <a:spcPct val="0"/>
              </a:spcBef>
              <a:spcAft>
                <a:spcPct val="0"/>
              </a:spcAft>
              <a:defRPr sz="4000">
                <a:solidFill>
                  <a:schemeClr val="lt1"/>
                </a:solidFill>
                <a:latin typeface="+mn-lt"/>
                <a:ea typeface="+mn-ea"/>
                <a:cs typeface="+mn-cs"/>
              </a:defRPr>
            </a:lvl7pPr>
            <a:lvl8pPr marL="1371600" algn="l" rtl="0" fontAlgn="base">
              <a:spcBef>
                <a:spcPct val="0"/>
              </a:spcBef>
              <a:spcAft>
                <a:spcPct val="0"/>
              </a:spcAft>
              <a:defRPr sz="4000">
                <a:solidFill>
                  <a:schemeClr val="lt1"/>
                </a:solidFill>
                <a:latin typeface="+mn-lt"/>
                <a:ea typeface="+mn-ea"/>
                <a:cs typeface="+mn-cs"/>
              </a:defRPr>
            </a:lvl8pPr>
            <a:lvl9pPr marL="1828800" algn="l" rtl="0" fontAlgn="base">
              <a:spcBef>
                <a:spcPct val="0"/>
              </a:spcBef>
              <a:spcAft>
                <a:spcPct val="0"/>
              </a:spcAft>
              <a:defRPr sz="4000">
                <a:solidFill>
                  <a:schemeClr val="lt1"/>
                </a:solidFill>
                <a:latin typeface="+mn-lt"/>
                <a:ea typeface="+mn-ea"/>
                <a:cs typeface="+mn-cs"/>
              </a:defRPr>
            </a:lvl9pPr>
          </a:lstStyle>
          <a:p>
            <a:r>
              <a:rPr lang="cs-CZ" sz="3200" dirty="0"/>
              <a:t>Jak zabezpečit </a:t>
            </a:r>
            <a:r>
              <a:rPr lang="cs-CZ" sz="3200" dirty="0" smtClean="0"/>
              <a:t>telefon/tablet</a:t>
            </a:r>
            <a:endParaRPr lang="cs-CZ" sz="3200" dirty="0"/>
          </a:p>
        </p:txBody>
      </p:sp>
      <p:sp>
        <p:nvSpPr>
          <p:cNvPr id="13" name="TextovéPole 4"/>
          <p:cNvSpPr txBox="1"/>
          <p:nvPr/>
        </p:nvSpPr>
        <p:spPr>
          <a:xfrm>
            <a:off x="457200" y="991756"/>
            <a:ext cx="8229600" cy="3046988"/>
          </a:xfrm>
          <a:prstGeom prst="rect">
            <a:avLst/>
          </a:prstGeom>
          <a:noFill/>
          <a:ln>
            <a:noFill/>
          </a:ln>
        </p:spPr>
        <p:style>
          <a:lnRef idx="2">
            <a:schemeClr val="dk1">
              <a:shade val="50000"/>
            </a:schemeClr>
          </a:lnRef>
          <a:fillRef idx="1">
            <a:schemeClr val="dk1"/>
          </a:fillRef>
          <a:effectRef idx="0">
            <a:schemeClr val="dk1"/>
          </a:effectRef>
          <a:fontRef idx="minor">
            <a:schemeClr val="lt1"/>
          </a:fontRef>
        </p:style>
        <p:txBody>
          <a:bodyPr wrap="square">
            <a:spAutoFit/>
          </a:bodyPr>
          <a:lstStyle/>
          <a:p>
            <a:r>
              <a:rPr lang="cs-CZ" b="1" dirty="0" smtClean="0">
                <a:solidFill>
                  <a:schemeClr val="tx1"/>
                </a:solidFill>
              </a:rPr>
              <a:t>Aktualizujte</a:t>
            </a:r>
          </a:p>
          <a:p>
            <a:endParaRPr lang="cs-CZ" dirty="0">
              <a:solidFill>
                <a:schemeClr val="tx1"/>
              </a:solidFill>
            </a:endParaRPr>
          </a:p>
          <a:p>
            <a:r>
              <a:rPr lang="cs-CZ" dirty="0">
                <a:solidFill>
                  <a:schemeClr val="tx1"/>
                </a:solidFill>
              </a:rPr>
              <a:t>Aktualizujte samotný operační systém, aktualizujte i aplikace. Je jasné, že s operačním systémem to bude občas těžké (starší modely nemívají už šanci ani na novější </a:t>
            </a:r>
            <a:r>
              <a:rPr lang="cs-CZ" dirty="0" err="1">
                <a:solidFill>
                  <a:schemeClr val="tx1"/>
                </a:solidFill>
              </a:rPr>
              <a:t>iOS</a:t>
            </a:r>
            <a:r>
              <a:rPr lang="cs-CZ" dirty="0">
                <a:solidFill>
                  <a:schemeClr val="tx1"/>
                </a:solidFill>
              </a:rPr>
              <a:t> a přístup výrobců telefonů s Androidem je dost katastrofální), ale důležité to je. Stejně jako je důležité mít aktuální aplikace.</a:t>
            </a:r>
          </a:p>
        </p:txBody>
      </p:sp>
    </p:spTree>
    <p:extLst>
      <p:ext uri="{BB962C8B-B14F-4D97-AF65-F5344CB8AC3E}">
        <p14:creationId xmlns:p14="http://schemas.microsoft.com/office/powerpoint/2010/main" val="115932902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extovéPole 17"/>
          <p:cNvSpPr txBox="1"/>
          <p:nvPr/>
        </p:nvSpPr>
        <p:spPr>
          <a:xfrm>
            <a:off x="0" y="118964"/>
            <a:ext cx="9144000" cy="461665"/>
          </a:xfrm>
          <a:prstGeom prst="rect">
            <a:avLst/>
          </a:prstGeom>
        </p:spPr>
        <p:style>
          <a:lnRef idx="1">
            <a:schemeClr val="accent4"/>
          </a:lnRef>
          <a:fillRef idx="3">
            <a:schemeClr val="accent4"/>
          </a:fillRef>
          <a:effectRef idx="2">
            <a:schemeClr val="accent4"/>
          </a:effectRef>
          <a:fontRef idx="minor">
            <a:schemeClr val="lt1"/>
          </a:fontRef>
        </p:style>
        <p:txBody>
          <a:bodyPr wrap="square" rtlCol="0">
            <a:spAutoFit/>
          </a:bodyPr>
          <a:lstStyle/>
          <a:p>
            <a:r>
              <a:rPr lang="cs-CZ" dirty="0" smtClean="0"/>
              <a:t>Facebook už baví jen málo lidí (a děti vůbec)</a:t>
            </a:r>
            <a:endParaRPr lang="cs-CZ" dirty="0"/>
          </a:p>
        </p:txBody>
      </p:sp>
      <p:sp>
        <p:nvSpPr>
          <p:cNvPr id="2" name="TextovéPole 1"/>
          <p:cNvSpPr txBox="1"/>
          <p:nvPr/>
        </p:nvSpPr>
        <p:spPr>
          <a:xfrm>
            <a:off x="179512" y="908720"/>
            <a:ext cx="8568952" cy="1569660"/>
          </a:xfrm>
          <a:prstGeom prst="rect">
            <a:avLst/>
          </a:prstGeom>
          <a:noFill/>
        </p:spPr>
        <p:txBody>
          <a:bodyPr wrap="square" rtlCol="0">
            <a:spAutoFit/>
          </a:bodyPr>
          <a:lstStyle/>
          <a:p>
            <a:r>
              <a:rPr lang="cs-CZ" b="1" dirty="0">
                <a:hlinkClick r:id="rId2"/>
              </a:rPr>
              <a:t>Američané mění přístup k </a:t>
            </a:r>
            <a:r>
              <a:rPr lang="cs-CZ" b="1" dirty="0" smtClean="0">
                <a:hlinkClick r:id="rId2"/>
              </a:rPr>
              <a:t/>
            </a:r>
            <a:br>
              <a:rPr lang="cs-CZ" b="1" dirty="0" smtClean="0">
                <a:hlinkClick r:id="rId2"/>
              </a:rPr>
            </a:br>
            <a:r>
              <a:rPr lang="cs-CZ" b="1" dirty="0" smtClean="0">
                <a:hlinkClick r:id="rId2"/>
              </a:rPr>
              <a:t>Facebooku</a:t>
            </a:r>
            <a:r>
              <a:rPr lang="cs-CZ" b="1" dirty="0">
                <a:hlinkClick r:id="rId2"/>
              </a:rPr>
              <a:t>, 42 % si dalo </a:t>
            </a:r>
            <a:r>
              <a:rPr lang="cs-CZ" b="1" dirty="0" smtClean="0">
                <a:hlinkClick r:id="rId2"/>
              </a:rPr>
              <a:t/>
            </a:r>
            <a:br>
              <a:rPr lang="cs-CZ" b="1" dirty="0" smtClean="0">
                <a:hlinkClick r:id="rId2"/>
              </a:rPr>
            </a:br>
            <a:r>
              <a:rPr lang="cs-CZ" b="1" dirty="0" smtClean="0">
                <a:hlinkClick r:id="rId2"/>
              </a:rPr>
              <a:t>přestávku </a:t>
            </a:r>
            <a:r>
              <a:rPr lang="cs-CZ" b="1" dirty="0">
                <a:hlinkClick r:id="rId2"/>
              </a:rPr>
              <a:t>v užívání, 26 % si </a:t>
            </a:r>
            <a:r>
              <a:rPr lang="cs-CZ" b="1" dirty="0" smtClean="0">
                <a:hlinkClick r:id="rId2"/>
              </a:rPr>
              <a:t/>
            </a:r>
            <a:br>
              <a:rPr lang="cs-CZ" b="1" dirty="0" smtClean="0">
                <a:hlinkClick r:id="rId2"/>
              </a:rPr>
            </a:br>
            <a:r>
              <a:rPr lang="cs-CZ" b="1" dirty="0" smtClean="0">
                <a:hlinkClick r:id="rId2"/>
              </a:rPr>
              <a:t>ho </a:t>
            </a:r>
            <a:r>
              <a:rPr lang="cs-CZ" b="1" dirty="0">
                <a:hlinkClick r:id="rId2"/>
              </a:rPr>
              <a:t>smazalo z telefonu.</a:t>
            </a:r>
            <a:endParaRPr lang="cs-CZ" b="1" dirty="0"/>
          </a:p>
        </p:txBody>
      </p:sp>
      <p:pic>
        <p:nvPicPr>
          <p:cNvPr id="1026" name="Picture 2" descr="FT_18.09.05_FacebookRelationship_taken-a-break.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3528" y="2865289"/>
            <a:ext cx="2952750" cy="355282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2050" name="Picture 2" descr="D:\tmp\PI_2018.03.01_Social-Media_0-01.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95589" y="874564"/>
            <a:ext cx="3952875" cy="554355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03263004"/>
      </p:ext>
    </p:extLst>
  </p:cSld>
  <p:clrMapOvr>
    <a:masterClrMapping/>
  </p:clrMapOvr>
  <p:timing>
    <p:tnLst>
      <p:par>
        <p:cTn id="1" dur="indefinite" restart="never" nodeType="tmRoot"/>
      </p:par>
    </p:tnLst>
  </p:timing>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3"/>
          <p:cNvSpPr txBox="1">
            <a:spLocks/>
          </p:cNvSpPr>
          <p:nvPr/>
        </p:nvSpPr>
        <p:spPr>
          <a:xfrm>
            <a:off x="457200" y="116632"/>
            <a:ext cx="8229600" cy="648072"/>
          </a:xfrm>
          <a:prstGeom prst="rect">
            <a:avLst/>
          </a:prstGeom>
        </p:spPr>
        <p:style>
          <a:lnRef idx="0">
            <a:schemeClr val="accent4"/>
          </a:lnRef>
          <a:fillRef idx="3">
            <a:schemeClr val="accent4"/>
          </a:fillRef>
          <a:effectRef idx="3">
            <a:schemeClr val="accent4"/>
          </a:effectRef>
          <a:fontRef idx="minor">
            <a:schemeClr val="lt1"/>
          </a:fontRef>
        </p:style>
        <p:txBody>
          <a:bodyPr vert="horz" lIns="91440" tIns="45720" rIns="91440" bIns="45720" rtlCol="0" anchor="ctr">
            <a:noAutofit/>
          </a:bodyPr>
          <a:lstStyle>
            <a:lvl1pPr algn="l" rtl="0" eaLnBrk="0" fontAlgn="base" hangingPunct="0">
              <a:spcBef>
                <a:spcPct val="0"/>
              </a:spcBef>
              <a:spcAft>
                <a:spcPct val="0"/>
              </a:spcAft>
              <a:defRPr sz="4000" kern="1200" spc="-100">
                <a:solidFill>
                  <a:schemeClr val="lt1"/>
                </a:solidFill>
                <a:latin typeface="+mn-lt"/>
                <a:ea typeface="+mn-ea"/>
                <a:cs typeface="+mn-cs"/>
              </a:defRPr>
            </a:lvl1pPr>
            <a:lvl2pPr algn="l" rtl="0" eaLnBrk="0" fontAlgn="base" hangingPunct="0">
              <a:spcBef>
                <a:spcPct val="0"/>
              </a:spcBef>
              <a:spcAft>
                <a:spcPct val="0"/>
              </a:spcAft>
              <a:defRPr sz="4000">
                <a:solidFill>
                  <a:schemeClr val="lt1"/>
                </a:solidFill>
                <a:latin typeface="+mn-lt"/>
                <a:ea typeface="+mn-ea"/>
                <a:cs typeface="+mn-cs"/>
              </a:defRPr>
            </a:lvl2pPr>
            <a:lvl3pPr algn="l" rtl="0" eaLnBrk="0" fontAlgn="base" hangingPunct="0">
              <a:spcBef>
                <a:spcPct val="0"/>
              </a:spcBef>
              <a:spcAft>
                <a:spcPct val="0"/>
              </a:spcAft>
              <a:defRPr sz="4000">
                <a:solidFill>
                  <a:schemeClr val="lt1"/>
                </a:solidFill>
                <a:latin typeface="+mn-lt"/>
                <a:ea typeface="+mn-ea"/>
                <a:cs typeface="+mn-cs"/>
              </a:defRPr>
            </a:lvl3pPr>
            <a:lvl4pPr algn="l" rtl="0" eaLnBrk="0" fontAlgn="base" hangingPunct="0">
              <a:spcBef>
                <a:spcPct val="0"/>
              </a:spcBef>
              <a:spcAft>
                <a:spcPct val="0"/>
              </a:spcAft>
              <a:defRPr sz="4000">
                <a:solidFill>
                  <a:schemeClr val="lt1"/>
                </a:solidFill>
                <a:latin typeface="+mn-lt"/>
                <a:ea typeface="+mn-ea"/>
                <a:cs typeface="+mn-cs"/>
              </a:defRPr>
            </a:lvl4pPr>
            <a:lvl5pPr algn="l" rtl="0" eaLnBrk="0" fontAlgn="base" hangingPunct="0">
              <a:spcBef>
                <a:spcPct val="0"/>
              </a:spcBef>
              <a:spcAft>
                <a:spcPct val="0"/>
              </a:spcAft>
              <a:defRPr sz="4000">
                <a:solidFill>
                  <a:schemeClr val="lt1"/>
                </a:solidFill>
                <a:latin typeface="+mn-lt"/>
                <a:ea typeface="+mn-ea"/>
                <a:cs typeface="+mn-cs"/>
              </a:defRPr>
            </a:lvl5pPr>
            <a:lvl6pPr marL="457200" algn="l" rtl="0" fontAlgn="base">
              <a:spcBef>
                <a:spcPct val="0"/>
              </a:spcBef>
              <a:spcAft>
                <a:spcPct val="0"/>
              </a:spcAft>
              <a:defRPr sz="4000">
                <a:solidFill>
                  <a:schemeClr val="lt1"/>
                </a:solidFill>
                <a:latin typeface="+mn-lt"/>
                <a:ea typeface="+mn-ea"/>
                <a:cs typeface="+mn-cs"/>
              </a:defRPr>
            </a:lvl6pPr>
            <a:lvl7pPr marL="914400" algn="l" rtl="0" fontAlgn="base">
              <a:spcBef>
                <a:spcPct val="0"/>
              </a:spcBef>
              <a:spcAft>
                <a:spcPct val="0"/>
              </a:spcAft>
              <a:defRPr sz="4000">
                <a:solidFill>
                  <a:schemeClr val="lt1"/>
                </a:solidFill>
                <a:latin typeface="+mn-lt"/>
                <a:ea typeface="+mn-ea"/>
                <a:cs typeface="+mn-cs"/>
              </a:defRPr>
            </a:lvl7pPr>
            <a:lvl8pPr marL="1371600" algn="l" rtl="0" fontAlgn="base">
              <a:spcBef>
                <a:spcPct val="0"/>
              </a:spcBef>
              <a:spcAft>
                <a:spcPct val="0"/>
              </a:spcAft>
              <a:defRPr sz="4000">
                <a:solidFill>
                  <a:schemeClr val="lt1"/>
                </a:solidFill>
                <a:latin typeface="+mn-lt"/>
                <a:ea typeface="+mn-ea"/>
                <a:cs typeface="+mn-cs"/>
              </a:defRPr>
            </a:lvl8pPr>
            <a:lvl9pPr marL="1828800" algn="l" rtl="0" fontAlgn="base">
              <a:spcBef>
                <a:spcPct val="0"/>
              </a:spcBef>
              <a:spcAft>
                <a:spcPct val="0"/>
              </a:spcAft>
              <a:defRPr sz="4000">
                <a:solidFill>
                  <a:schemeClr val="lt1"/>
                </a:solidFill>
                <a:latin typeface="+mn-lt"/>
                <a:ea typeface="+mn-ea"/>
                <a:cs typeface="+mn-cs"/>
              </a:defRPr>
            </a:lvl9pPr>
          </a:lstStyle>
          <a:p>
            <a:r>
              <a:rPr lang="cs-CZ" sz="3200" dirty="0"/>
              <a:t>Jak zabezpečit </a:t>
            </a:r>
            <a:r>
              <a:rPr lang="cs-CZ" sz="3200" dirty="0" smtClean="0"/>
              <a:t>telefon/tablet</a:t>
            </a:r>
            <a:endParaRPr lang="cs-CZ" sz="3200" dirty="0"/>
          </a:p>
        </p:txBody>
      </p:sp>
      <p:sp>
        <p:nvSpPr>
          <p:cNvPr id="13" name="TextovéPole 4"/>
          <p:cNvSpPr txBox="1"/>
          <p:nvPr/>
        </p:nvSpPr>
        <p:spPr>
          <a:xfrm>
            <a:off x="457200" y="991756"/>
            <a:ext cx="8229600" cy="3416320"/>
          </a:xfrm>
          <a:prstGeom prst="rect">
            <a:avLst/>
          </a:prstGeom>
          <a:noFill/>
          <a:ln>
            <a:noFill/>
          </a:ln>
        </p:spPr>
        <p:style>
          <a:lnRef idx="2">
            <a:schemeClr val="dk1">
              <a:shade val="50000"/>
            </a:schemeClr>
          </a:lnRef>
          <a:fillRef idx="1">
            <a:schemeClr val="dk1"/>
          </a:fillRef>
          <a:effectRef idx="0">
            <a:schemeClr val="dk1"/>
          </a:effectRef>
          <a:fontRef idx="minor">
            <a:schemeClr val="lt1"/>
          </a:fontRef>
        </p:style>
        <p:txBody>
          <a:bodyPr wrap="square">
            <a:spAutoFit/>
          </a:bodyPr>
          <a:lstStyle/>
          <a:p>
            <a:r>
              <a:rPr lang="cs-CZ" b="1" dirty="0">
                <a:solidFill>
                  <a:schemeClr val="tx1"/>
                </a:solidFill>
              </a:rPr>
              <a:t>Nepřipojujte se na neznámé </a:t>
            </a:r>
            <a:r>
              <a:rPr lang="cs-CZ" b="1" dirty="0" err="1">
                <a:solidFill>
                  <a:schemeClr val="tx1"/>
                </a:solidFill>
              </a:rPr>
              <a:t>WiFi</a:t>
            </a:r>
            <a:r>
              <a:rPr lang="cs-CZ" b="1" dirty="0">
                <a:solidFill>
                  <a:schemeClr val="tx1"/>
                </a:solidFill>
              </a:rPr>
              <a:t> a vypněte automatická </a:t>
            </a:r>
            <a:r>
              <a:rPr lang="cs-CZ" b="1" dirty="0" smtClean="0">
                <a:solidFill>
                  <a:schemeClr val="tx1"/>
                </a:solidFill>
              </a:rPr>
              <a:t>připojování</a:t>
            </a:r>
          </a:p>
          <a:p>
            <a:endParaRPr lang="cs-CZ" dirty="0">
              <a:solidFill>
                <a:schemeClr val="tx1"/>
              </a:solidFill>
            </a:endParaRPr>
          </a:p>
          <a:p>
            <a:r>
              <a:rPr lang="cs-CZ" dirty="0">
                <a:solidFill>
                  <a:schemeClr val="tx1"/>
                </a:solidFill>
              </a:rPr>
              <a:t>Ano, neznámé </a:t>
            </a:r>
            <a:r>
              <a:rPr lang="cs-CZ" dirty="0" err="1">
                <a:solidFill>
                  <a:schemeClr val="tx1"/>
                </a:solidFill>
              </a:rPr>
              <a:t>WiFI</a:t>
            </a:r>
            <a:r>
              <a:rPr lang="cs-CZ" dirty="0">
                <a:solidFill>
                  <a:schemeClr val="tx1"/>
                </a:solidFill>
              </a:rPr>
              <a:t> jsou nebezpečné. Stejně jako jsou extrémně nebezpečné otevřené </a:t>
            </a:r>
            <a:r>
              <a:rPr lang="cs-CZ" dirty="0" err="1">
                <a:solidFill>
                  <a:schemeClr val="tx1"/>
                </a:solidFill>
              </a:rPr>
              <a:t>WiFI</a:t>
            </a:r>
            <a:r>
              <a:rPr lang="cs-CZ" dirty="0">
                <a:solidFill>
                  <a:schemeClr val="tx1"/>
                </a:solidFill>
              </a:rPr>
              <a:t> (bez zámečku a hesla). Viz </a:t>
            </a:r>
            <a:r>
              <a:rPr lang="cs-CZ" dirty="0">
                <a:solidFill>
                  <a:schemeClr val="tx1"/>
                </a:solidFill>
                <a:hlinkClick r:id="rId2"/>
              </a:rPr>
              <a:t>Je bezpečné používat neznámé </a:t>
            </a:r>
            <a:r>
              <a:rPr lang="cs-CZ" dirty="0" err="1">
                <a:solidFill>
                  <a:schemeClr val="tx1"/>
                </a:solidFill>
                <a:hlinkClick r:id="rId2"/>
              </a:rPr>
              <a:t>WiFI</a:t>
            </a:r>
            <a:r>
              <a:rPr lang="cs-CZ" dirty="0">
                <a:solidFill>
                  <a:schemeClr val="tx1"/>
                </a:solidFill>
                <a:hlinkClick r:id="rId2"/>
              </a:rPr>
              <a:t>?</a:t>
            </a:r>
            <a:r>
              <a:rPr lang="cs-CZ" dirty="0">
                <a:solidFill>
                  <a:schemeClr val="tx1"/>
                </a:solidFill>
              </a:rPr>
              <a:t> Pro větší bezpečnost můžete začít používat </a:t>
            </a:r>
            <a:r>
              <a:rPr lang="cs-CZ" dirty="0">
                <a:solidFill>
                  <a:schemeClr val="tx1"/>
                </a:solidFill>
                <a:hlinkClick r:id="rId3"/>
              </a:rPr>
              <a:t>VPN, virtuální privátní sítě</a:t>
            </a:r>
            <a:r>
              <a:rPr lang="cs-CZ" dirty="0">
                <a:solidFill>
                  <a:schemeClr val="tx1"/>
                </a:solidFill>
              </a:rPr>
              <a:t>. A také rozhodně viz </a:t>
            </a:r>
            <a:r>
              <a:rPr lang="cs-CZ" dirty="0">
                <a:solidFill>
                  <a:schemeClr val="tx1"/>
                </a:solidFill>
                <a:hlinkClick r:id="rId4"/>
              </a:rPr>
              <a:t>U kterých </a:t>
            </a:r>
            <a:r>
              <a:rPr lang="cs-CZ" dirty="0" err="1">
                <a:solidFill>
                  <a:schemeClr val="tx1"/>
                </a:solidFill>
                <a:hlinkClick r:id="rId4"/>
              </a:rPr>
              <a:t>WiFi</a:t>
            </a:r>
            <a:r>
              <a:rPr lang="cs-CZ" dirty="0">
                <a:solidFill>
                  <a:schemeClr val="tx1"/>
                </a:solidFill>
                <a:hlinkClick r:id="rId4"/>
              </a:rPr>
              <a:t> sítí si zapínat a nezapínat automatické připojování (Wi-Fi mýty)</a:t>
            </a:r>
            <a:endParaRPr lang="cs-CZ" dirty="0">
              <a:solidFill>
                <a:schemeClr val="tx1"/>
              </a:solidFill>
            </a:endParaRPr>
          </a:p>
        </p:txBody>
      </p:sp>
    </p:spTree>
    <p:extLst>
      <p:ext uri="{BB962C8B-B14F-4D97-AF65-F5344CB8AC3E}">
        <p14:creationId xmlns:p14="http://schemas.microsoft.com/office/powerpoint/2010/main" val="1539978236"/>
      </p:ext>
    </p:extLst>
  </p:cSld>
  <p:clrMapOvr>
    <a:masterClrMapping/>
  </p:clrMapOvr>
  <p:timing>
    <p:tnLst>
      <p:par>
        <p:cTn id="1" dur="indefinite" restart="never" nodeType="tmRoot"/>
      </p:par>
    </p:tnLst>
  </p:timing>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3"/>
          <p:cNvSpPr txBox="1">
            <a:spLocks/>
          </p:cNvSpPr>
          <p:nvPr/>
        </p:nvSpPr>
        <p:spPr>
          <a:xfrm>
            <a:off x="457200" y="116632"/>
            <a:ext cx="8229600" cy="648072"/>
          </a:xfrm>
          <a:prstGeom prst="rect">
            <a:avLst/>
          </a:prstGeom>
        </p:spPr>
        <p:style>
          <a:lnRef idx="0">
            <a:schemeClr val="accent4"/>
          </a:lnRef>
          <a:fillRef idx="3">
            <a:schemeClr val="accent4"/>
          </a:fillRef>
          <a:effectRef idx="3">
            <a:schemeClr val="accent4"/>
          </a:effectRef>
          <a:fontRef idx="minor">
            <a:schemeClr val="lt1"/>
          </a:fontRef>
        </p:style>
        <p:txBody>
          <a:bodyPr vert="horz" lIns="91440" tIns="45720" rIns="91440" bIns="45720" rtlCol="0" anchor="ctr">
            <a:noAutofit/>
          </a:bodyPr>
          <a:lstStyle>
            <a:lvl1pPr algn="l" rtl="0" eaLnBrk="0" fontAlgn="base" hangingPunct="0">
              <a:spcBef>
                <a:spcPct val="0"/>
              </a:spcBef>
              <a:spcAft>
                <a:spcPct val="0"/>
              </a:spcAft>
              <a:defRPr sz="4000" kern="1200" spc="-100">
                <a:solidFill>
                  <a:schemeClr val="lt1"/>
                </a:solidFill>
                <a:latin typeface="+mn-lt"/>
                <a:ea typeface="+mn-ea"/>
                <a:cs typeface="+mn-cs"/>
              </a:defRPr>
            </a:lvl1pPr>
            <a:lvl2pPr algn="l" rtl="0" eaLnBrk="0" fontAlgn="base" hangingPunct="0">
              <a:spcBef>
                <a:spcPct val="0"/>
              </a:spcBef>
              <a:spcAft>
                <a:spcPct val="0"/>
              </a:spcAft>
              <a:defRPr sz="4000">
                <a:solidFill>
                  <a:schemeClr val="lt1"/>
                </a:solidFill>
                <a:latin typeface="+mn-lt"/>
                <a:ea typeface="+mn-ea"/>
                <a:cs typeface="+mn-cs"/>
              </a:defRPr>
            </a:lvl2pPr>
            <a:lvl3pPr algn="l" rtl="0" eaLnBrk="0" fontAlgn="base" hangingPunct="0">
              <a:spcBef>
                <a:spcPct val="0"/>
              </a:spcBef>
              <a:spcAft>
                <a:spcPct val="0"/>
              </a:spcAft>
              <a:defRPr sz="4000">
                <a:solidFill>
                  <a:schemeClr val="lt1"/>
                </a:solidFill>
                <a:latin typeface="+mn-lt"/>
                <a:ea typeface="+mn-ea"/>
                <a:cs typeface="+mn-cs"/>
              </a:defRPr>
            </a:lvl3pPr>
            <a:lvl4pPr algn="l" rtl="0" eaLnBrk="0" fontAlgn="base" hangingPunct="0">
              <a:spcBef>
                <a:spcPct val="0"/>
              </a:spcBef>
              <a:spcAft>
                <a:spcPct val="0"/>
              </a:spcAft>
              <a:defRPr sz="4000">
                <a:solidFill>
                  <a:schemeClr val="lt1"/>
                </a:solidFill>
                <a:latin typeface="+mn-lt"/>
                <a:ea typeface="+mn-ea"/>
                <a:cs typeface="+mn-cs"/>
              </a:defRPr>
            </a:lvl4pPr>
            <a:lvl5pPr algn="l" rtl="0" eaLnBrk="0" fontAlgn="base" hangingPunct="0">
              <a:spcBef>
                <a:spcPct val="0"/>
              </a:spcBef>
              <a:spcAft>
                <a:spcPct val="0"/>
              </a:spcAft>
              <a:defRPr sz="4000">
                <a:solidFill>
                  <a:schemeClr val="lt1"/>
                </a:solidFill>
                <a:latin typeface="+mn-lt"/>
                <a:ea typeface="+mn-ea"/>
                <a:cs typeface="+mn-cs"/>
              </a:defRPr>
            </a:lvl5pPr>
            <a:lvl6pPr marL="457200" algn="l" rtl="0" fontAlgn="base">
              <a:spcBef>
                <a:spcPct val="0"/>
              </a:spcBef>
              <a:spcAft>
                <a:spcPct val="0"/>
              </a:spcAft>
              <a:defRPr sz="4000">
                <a:solidFill>
                  <a:schemeClr val="lt1"/>
                </a:solidFill>
                <a:latin typeface="+mn-lt"/>
                <a:ea typeface="+mn-ea"/>
                <a:cs typeface="+mn-cs"/>
              </a:defRPr>
            </a:lvl6pPr>
            <a:lvl7pPr marL="914400" algn="l" rtl="0" fontAlgn="base">
              <a:spcBef>
                <a:spcPct val="0"/>
              </a:spcBef>
              <a:spcAft>
                <a:spcPct val="0"/>
              </a:spcAft>
              <a:defRPr sz="4000">
                <a:solidFill>
                  <a:schemeClr val="lt1"/>
                </a:solidFill>
                <a:latin typeface="+mn-lt"/>
                <a:ea typeface="+mn-ea"/>
                <a:cs typeface="+mn-cs"/>
              </a:defRPr>
            </a:lvl7pPr>
            <a:lvl8pPr marL="1371600" algn="l" rtl="0" fontAlgn="base">
              <a:spcBef>
                <a:spcPct val="0"/>
              </a:spcBef>
              <a:spcAft>
                <a:spcPct val="0"/>
              </a:spcAft>
              <a:defRPr sz="4000">
                <a:solidFill>
                  <a:schemeClr val="lt1"/>
                </a:solidFill>
                <a:latin typeface="+mn-lt"/>
                <a:ea typeface="+mn-ea"/>
                <a:cs typeface="+mn-cs"/>
              </a:defRPr>
            </a:lvl8pPr>
            <a:lvl9pPr marL="1828800" algn="l" rtl="0" fontAlgn="base">
              <a:spcBef>
                <a:spcPct val="0"/>
              </a:spcBef>
              <a:spcAft>
                <a:spcPct val="0"/>
              </a:spcAft>
              <a:defRPr sz="4000">
                <a:solidFill>
                  <a:schemeClr val="lt1"/>
                </a:solidFill>
                <a:latin typeface="+mn-lt"/>
                <a:ea typeface="+mn-ea"/>
                <a:cs typeface="+mn-cs"/>
              </a:defRPr>
            </a:lvl9pPr>
          </a:lstStyle>
          <a:p>
            <a:r>
              <a:rPr lang="cs-CZ" sz="3200" dirty="0"/>
              <a:t>Jak zabezpečit </a:t>
            </a:r>
            <a:r>
              <a:rPr lang="cs-CZ" sz="3200" dirty="0" smtClean="0"/>
              <a:t>telefon/tablet</a:t>
            </a:r>
            <a:endParaRPr lang="cs-CZ" sz="3200" dirty="0"/>
          </a:p>
        </p:txBody>
      </p:sp>
      <p:sp>
        <p:nvSpPr>
          <p:cNvPr id="13" name="TextovéPole 4"/>
          <p:cNvSpPr txBox="1"/>
          <p:nvPr/>
        </p:nvSpPr>
        <p:spPr>
          <a:xfrm>
            <a:off x="457200" y="991756"/>
            <a:ext cx="8229600" cy="4524315"/>
          </a:xfrm>
          <a:prstGeom prst="rect">
            <a:avLst/>
          </a:prstGeom>
          <a:noFill/>
          <a:ln>
            <a:noFill/>
          </a:ln>
        </p:spPr>
        <p:style>
          <a:lnRef idx="2">
            <a:schemeClr val="dk1">
              <a:shade val="50000"/>
            </a:schemeClr>
          </a:lnRef>
          <a:fillRef idx="1">
            <a:schemeClr val="dk1"/>
          </a:fillRef>
          <a:effectRef idx="0">
            <a:schemeClr val="dk1"/>
          </a:effectRef>
          <a:fontRef idx="minor">
            <a:schemeClr val="lt1"/>
          </a:fontRef>
        </p:style>
        <p:txBody>
          <a:bodyPr wrap="square">
            <a:spAutoFit/>
          </a:bodyPr>
          <a:lstStyle/>
          <a:p>
            <a:r>
              <a:rPr lang="cs-CZ" b="1" dirty="0" smtClean="0">
                <a:solidFill>
                  <a:schemeClr val="tx1"/>
                </a:solidFill>
              </a:rPr>
              <a:t>Zálohujte</a:t>
            </a:r>
          </a:p>
          <a:p>
            <a:endParaRPr lang="cs-CZ" dirty="0">
              <a:solidFill>
                <a:schemeClr val="tx1"/>
              </a:solidFill>
            </a:endParaRPr>
          </a:p>
          <a:p>
            <a:r>
              <a:rPr lang="cs-CZ" dirty="0">
                <a:solidFill>
                  <a:schemeClr val="tx1"/>
                </a:solidFill>
              </a:rPr>
              <a:t>Samozřejmě, všechno je potřeba zálohovat. Kontakty, nastavení telefonu, aplikace a jejich data, soubory, fotografie. Dnes je to značně zjednodušené v tom, že jak </a:t>
            </a:r>
            <a:r>
              <a:rPr lang="cs-CZ" dirty="0" err="1">
                <a:solidFill>
                  <a:schemeClr val="tx1"/>
                </a:solidFill>
              </a:rPr>
              <a:t>iOS</a:t>
            </a:r>
            <a:r>
              <a:rPr lang="cs-CZ" dirty="0">
                <a:solidFill>
                  <a:schemeClr val="tx1"/>
                </a:solidFill>
              </a:rPr>
              <a:t> tak Android umí zálohovat vše podstatné do "</a:t>
            </a:r>
            <a:r>
              <a:rPr lang="cs-CZ" dirty="0" err="1">
                <a:solidFill>
                  <a:schemeClr val="tx1"/>
                </a:solidFill>
              </a:rPr>
              <a:t>cloudu</a:t>
            </a:r>
            <a:r>
              <a:rPr lang="cs-CZ" dirty="0">
                <a:solidFill>
                  <a:schemeClr val="tx1"/>
                </a:solidFill>
              </a:rPr>
              <a:t>" nebo průběžně synchronizují</a:t>
            </a:r>
            <a:r>
              <a:rPr lang="cs-CZ" dirty="0" smtClean="0">
                <a:solidFill>
                  <a:schemeClr val="tx1"/>
                </a:solidFill>
              </a:rPr>
              <a:t>.</a:t>
            </a:r>
          </a:p>
          <a:p>
            <a:endParaRPr lang="cs-CZ" dirty="0">
              <a:solidFill>
                <a:schemeClr val="tx1"/>
              </a:solidFill>
            </a:endParaRPr>
          </a:p>
          <a:p>
            <a:r>
              <a:rPr lang="cs-CZ" dirty="0" err="1">
                <a:solidFill>
                  <a:schemeClr val="tx1"/>
                </a:solidFill>
              </a:rPr>
              <a:t>Cloudové</a:t>
            </a:r>
            <a:r>
              <a:rPr lang="cs-CZ" dirty="0">
                <a:solidFill>
                  <a:schemeClr val="tx1"/>
                </a:solidFill>
              </a:rPr>
              <a:t> zálohování můžete samozřejmě brát jako bezpečnostní riziko (někdo se může dostat k záloze). Pokud ho nebudete používat, měli byste najít cestu jak zálohovat mobil lokálně - na SD kartu, do počítače.</a:t>
            </a:r>
          </a:p>
        </p:txBody>
      </p:sp>
    </p:spTree>
    <p:extLst>
      <p:ext uri="{BB962C8B-B14F-4D97-AF65-F5344CB8AC3E}">
        <p14:creationId xmlns:p14="http://schemas.microsoft.com/office/powerpoint/2010/main" val="3133874064"/>
      </p:ext>
    </p:extLst>
  </p:cSld>
  <p:clrMapOvr>
    <a:masterClrMapping/>
  </p:clrMapOvr>
  <p:timing>
    <p:tnLst>
      <p:par>
        <p:cTn id="1" dur="indefinite" restart="never" nodeType="tmRoot"/>
      </p:par>
    </p:tnLst>
  </p:timing>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3"/>
          <p:cNvSpPr txBox="1">
            <a:spLocks/>
          </p:cNvSpPr>
          <p:nvPr/>
        </p:nvSpPr>
        <p:spPr>
          <a:xfrm>
            <a:off x="457200" y="116632"/>
            <a:ext cx="8229600" cy="648072"/>
          </a:xfrm>
          <a:prstGeom prst="rect">
            <a:avLst/>
          </a:prstGeom>
        </p:spPr>
        <p:style>
          <a:lnRef idx="0">
            <a:schemeClr val="accent4"/>
          </a:lnRef>
          <a:fillRef idx="3">
            <a:schemeClr val="accent4"/>
          </a:fillRef>
          <a:effectRef idx="3">
            <a:schemeClr val="accent4"/>
          </a:effectRef>
          <a:fontRef idx="minor">
            <a:schemeClr val="lt1"/>
          </a:fontRef>
        </p:style>
        <p:txBody>
          <a:bodyPr vert="horz" lIns="91440" tIns="45720" rIns="91440" bIns="45720" rtlCol="0" anchor="ctr">
            <a:noAutofit/>
          </a:bodyPr>
          <a:lstStyle>
            <a:lvl1pPr algn="l" rtl="0" eaLnBrk="0" fontAlgn="base" hangingPunct="0">
              <a:spcBef>
                <a:spcPct val="0"/>
              </a:spcBef>
              <a:spcAft>
                <a:spcPct val="0"/>
              </a:spcAft>
              <a:defRPr sz="4000" kern="1200" spc="-100">
                <a:solidFill>
                  <a:schemeClr val="lt1"/>
                </a:solidFill>
                <a:latin typeface="+mn-lt"/>
                <a:ea typeface="+mn-ea"/>
                <a:cs typeface="+mn-cs"/>
              </a:defRPr>
            </a:lvl1pPr>
            <a:lvl2pPr algn="l" rtl="0" eaLnBrk="0" fontAlgn="base" hangingPunct="0">
              <a:spcBef>
                <a:spcPct val="0"/>
              </a:spcBef>
              <a:spcAft>
                <a:spcPct val="0"/>
              </a:spcAft>
              <a:defRPr sz="4000">
                <a:solidFill>
                  <a:schemeClr val="lt1"/>
                </a:solidFill>
                <a:latin typeface="+mn-lt"/>
                <a:ea typeface="+mn-ea"/>
                <a:cs typeface="+mn-cs"/>
              </a:defRPr>
            </a:lvl2pPr>
            <a:lvl3pPr algn="l" rtl="0" eaLnBrk="0" fontAlgn="base" hangingPunct="0">
              <a:spcBef>
                <a:spcPct val="0"/>
              </a:spcBef>
              <a:spcAft>
                <a:spcPct val="0"/>
              </a:spcAft>
              <a:defRPr sz="4000">
                <a:solidFill>
                  <a:schemeClr val="lt1"/>
                </a:solidFill>
                <a:latin typeface="+mn-lt"/>
                <a:ea typeface="+mn-ea"/>
                <a:cs typeface="+mn-cs"/>
              </a:defRPr>
            </a:lvl3pPr>
            <a:lvl4pPr algn="l" rtl="0" eaLnBrk="0" fontAlgn="base" hangingPunct="0">
              <a:spcBef>
                <a:spcPct val="0"/>
              </a:spcBef>
              <a:spcAft>
                <a:spcPct val="0"/>
              </a:spcAft>
              <a:defRPr sz="4000">
                <a:solidFill>
                  <a:schemeClr val="lt1"/>
                </a:solidFill>
                <a:latin typeface="+mn-lt"/>
                <a:ea typeface="+mn-ea"/>
                <a:cs typeface="+mn-cs"/>
              </a:defRPr>
            </a:lvl4pPr>
            <a:lvl5pPr algn="l" rtl="0" eaLnBrk="0" fontAlgn="base" hangingPunct="0">
              <a:spcBef>
                <a:spcPct val="0"/>
              </a:spcBef>
              <a:spcAft>
                <a:spcPct val="0"/>
              </a:spcAft>
              <a:defRPr sz="4000">
                <a:solidFill>
                  <a:schemeClr val="lt1"/>
                </a:solidFill>
                <a:latin typeface="+mn-lt"/>
                <a:ea typeface="+mn-ea"/>
                <a:cs typeface="+mn-cs"/>
              </a:defRPr>
            </a:lvl5pPr>
            <a:lvl6pPr marL="457200" algn="l" rtl="0" fontAlgn="base">
              <a:spcBef>
                <a:spcPct val="0"/>
              </a:spcBef>
              <a:spcAft>
                <a:spcPct val="0"/>
              </a:spcAft>
              <a:defRPr sz="4000">
                <a:solidFill>
                  <a:schemeClr val="lt1"/>
                </a:solidFill>
                <a:latin typeface="+mn-lt"/>
                <a:ea typeface="+mn-ea"/>
                <a:cs typeface="+mn-cs"/>
              </a:defRPr>
            </a:lvl6pPr>
            <a:lvl7pPr marL="914400" algn="l" rtl="0" fontAlgn="base">
              <a:spcBef>
                <a:spcPct val="0"/>
              </a:spcBef>
              <a:spcAft>
                <a:spcPct val="0"/>
              </a:spcAft>
              <a:defRPr sz="4000">
                <a:solidFill>
                  <a:schemeClr val="lt1"/>
                </a:solidFill>
                <a:latin typeface="+mn-lt"/>
                <a:ea typeface="+mn-ea"/>
                <a:cs typeface="+mn-cs"/>
              </a:defRPr>
            </a:lvl7pPr>
            <a:lvl8pPr marL="1371600" algn="l" rtl="0" fontAlgn="base">
              <a:spcBef>
                <a:spcPct val="0"/>
              </a:spcBef>
              <a:spcAft>
                <a:spcPct val="0"/>
              </a:spcAft>
              <a:defRPr sz="4000">
                <a:solidFill>
                  <a:schemeClr val="lt1"/>
                </a:solidFill>
                <a:latin typeface="+mn-lt"/>
                <a:ea typeface="+mn-ea"/>
                <a:cs typeface="+mn-cs"/>
              </a:defRPr>
            </a:lvl8pPr>
            <a:lvl9pPr marL="1828800" algn="l" rtl="0" fontAlgn="base">
              <a:spcBef>
                <a:spcPct val="0"/>
              </a:spcBef>
              <a:spcAft>
                <a:spcPct val="0"/>
              </a:spcAft>
              <a:defRPr sz="4000">
                <a:solidFill>
                  <a:schemeClr val="lt1"/>
                </a:solidFill>
                <a:latin typeface="+mn-lt"/>
                <a:ea typeface="+mn-ea"/>
                <a:cs typeface="+mn-cs"/>
              </a:defRPr>
            </a:lvl9pPr>
          </a:lstStyle>
          <a:p>
            <a:r>
              <a:rPr lang="cs-CZ" sz="3200" dirty="0"/>
              <a:t>Jak zabezpečit </a:t>
            </a:r>
            <a:r>
              <a:rPr lang="cs-CZ" sz="3200" dirty="0" smtClean="0"/>
              <a:t>telefon/tablet</a:t>
            </a:r>
            <a:endParaRPr lang="cs-CZ" sz="3200" dirty="0"/>
          </a:p>
        </p:txBody>
      </p:sp>
      <p:sp>
        <p:nvSpPr>
          <p:cNvPr id="13" name="TextovéPole 4"/>
          <p:cNvSpPr txBox="1"/>
          <p:nvPr/>
        </p:nvSpPr>
        <p:spPr>
          <a:xfrm>
            <a:off x="457200" y="991756"/>
            <a:ext cx="8229600" cy="4524315"/>
          </a:xfrm>
          <a:prstGeom prst="rect">
            <a:avLst/>
          </a:prstGeom>
          <a:noFill/>
          <a:ln>
            <a:noFill/>
          </a:ln>
        </p:spPr>
        <p:style>
          <a:lnRef idx="2">
            <a:schemeClr val="dk1">
              <a:shade val="50000"/>
            </a:schemeClr>
          </a:lnRef>
          <a:fillRef idx="1">
            <a:schemeClr val="dk1"/>
          </a:fillRef>
          <a:effectRef idx="0">
            <a:schemeClr val="dk1"/>
          </a:effectRef>
          <a:fontRef idx="minor">
            <a:schemeClr val="lt1"/>
          </a:fontRef>
        </p:style>
        <p:txBody>
          <a:bodyPr wrap="square">
            <a:spAutoFit/>
          </a:bodyPr>
          <a:lstStyle/>
          <a:p>
            <a:r>
              <a:rPr lang="cs-CZ" b="1" dirty="0" err="1">
                <a:solidFill>
                  <a:schemeClr val="tx1"/>
                </a:solidFill>
              </a:rPr>
              <a:t>Root</a:t>
            </a:r>
            <a:r>
              <a:rPr lang="cs-CZ" b="1" dirty="0">
                <a:solidFill>
                  <a:schemeClr val="tx1"/>
                </a:solidFill>
              </a:rPr>
              <a:t> či </a:t>
            </a:r>
            <a:r>
              <a:rPr lang="cs-CZ" b="1" dirty="0" err="1">
                <a:solidFill>
                  <a:schemeClr val="tx1"/>
                </a:solidFill>
              </a:rPr>
              <a:t>jaiblbreak</a:t>
            </a:r>
            <a:r>
              <a:rPr lang="cs-CZ" b="1" dirty="0">
                <a:solidFill>
                  <a:schemeClr val="tx1"/>
                </a:solidFill>
              </a:rPr>
              <a:t>? </a:t>
            </a:r>
            <a:endParaRPr lang="cs-CZ" b="1" dirty="0" smtClean="0">
              <a:solidFill>
                <a:schemeClr val="tx1"/>
              </a:solidFill>
            </a:endParaRPr>
          </a:p>
          <a:p>
            <a:endParaRPr lang="cs-CZ" dirty="0">
              <a:solidFill>
                <a:schemeClr val="tx1"/>
              </a:solidFill>
            </a:endParaRPr>
          </a:p>
          <a:p>
            <a:r>
              <a:rPr lang="cs-CZ" dirty="0">
                <a:solidFill>
                  <a:schemeClr val="tx1"/>
                </a:solidFill>
              </a:rPr>
              <a:t>O tomhle je řeč v </a:t>
            </a:r>
            <a:r>
              <a:rPr lang="cs-CZ" dirty="0">
                <a:solidFill>
                  <a:schemeClr val="tx1"/>
                </a:solidFill>
                <a:hlinkClick r:id="rId2"/>
              </a:rPr>
              <a:t>Je bezpečné si </a:t>
            </a:r>
            <a:r>
              <a:rPr lang="cs-CZ" dirty="0" err="1">
                <a:solidFill>
                  <a:schemeClr val="tx1"/>
                </a:solidFill>
                <a:hlinkClick r:id="rId2"/>
              </a:rPr>
              <a:t>rootnout</a:t>
            </a:r>
            <a:r>
              <a:rPr lang="cs-CZ" dirty="0">
                <a:solidFill>
                  <a:schemeClr val="tx1"/>
                </a:solidFill>
                <a:hlinkClick r:id="rId2"/>
              </a:rPr>
              <a:t> Android či udělat </a:t>
            </a:r>
            <a:r>
              <a:rPr lang="cs-CZ" dirty="0" err="1">
                <a:solidFill>
                  <a:schemeClr val="tx1"/>
                </a:solidFill>
                <a:hlinkClick r:id="rId2"/>
              </a:rPr>
              <a:t>jailbreak</a:t>
            </a:r>
            <a:r>
              <a:rPr lang="cs-CZ" dirty="0">
                <a:solidFill>
                  <a:schemeClr val="tx1"/>
                </a:solidFill>
                <a:hlinkClick r:id="rId2"/>
              </a:rPr>
              <a:t> iPhone či </a:t>
            </a:r>
            <a:r>
              <a:rPr lang="cs-CZ" dirty="0" err="1">
                <a:solidFill>
                  <a:schemeClr val="tx1"/>
                </a:solidFill>
                <a:hlinkClick r:id="rId2"/>
              </a:rPr>
              <a:t>iPadu</a:t>
            </a:r>
            <a:r>
              <a:rPr lang="cs-CZ" dirty="0">
                <a:solidFill>
                  <a:schemeClr val="tx1"/>
                </a:solidFill>
                <a:hlinkClick r:id="rId2"/>
              </a:rPr>
              <a:t>?</a:t>
            </a:r>
            <a:r>
              <a:rPr lang="cs-CZ" dirty="0">
                <a:solidFill>
                  <a:schemeClr val="tx1"/>
                </a:solidFill>
              </a:rPr>
              <a:t> a stručně řečeno, tímto směrem se nevydávejte</a:t>
            </a:r>
            <a:r>
              <a:rPr lang="cs-CZ" dirty="0" smtClean="0">
                <a:solidFill>
                  <a:schemeClr val="tx1"/>
                </a:solidFill>
              </a:rPr>
              <a:t>.</a:t>
            </a:r>
          </a:p>
          <a:p>
            <a:endParaRPr lang="cs-CZ" dirty="0">
              <a:solidFill>
                <a:schemeClr val="tx1"/>
              </a:solidFill>
            </a:endParaRPr>
          </a:p>
          <a:p>
            <a:r>
              <a:rPr lang="cs-CZ" b="1" dirty="0">
                <a:solidFill>
                  <a:schemeClr val="tx1"/>
                </a:solidFill>
              </a:rPr>
              <a:t>Přidejte si kontakty pro případ </a:t>
            </a:r>
            <a:r>
              <a:rPr lang="cs-CZ" b="1" dirty="0" smtClean="0">
                <a:solidFill>
                  <a:schemeClr val="tx1"/>
                </a:solidFill>
              </a:rPr>
              <a:t>nehody</a:t>
            </a:r>
          </a:p>
          <a:p>
            <a:endParaRPr lang="cs-CZ" dirty="0">
              <a:solidFill>
                <a:schemeClr val="tx1"/>
              </a:solidFill>
            </a:endParaRPr>
          </a:p>
          <a:p>
            <a:r>
              <a:rPr lang="cs-CZ" dirty="0">
                <a:solidFill>
                  <a:schemeClr val="tx1"/>
                </a:solidFill>
              </a:rPr>
              <a:t>Užitečné může být na přihlašovací obrazovku přidat </a:t>
            </a:r>
            <a:r>
              <a:rPr lang="cs-CZ" b="1" dirty="0">
                <a:solidFill>
                  <a:schemeClr val="tx1"/>
                </a:solidFill>
              </a:rPr>
              <a:t>kontakty pro případ nehody</a:t>
            </a:r>
            <a:r>
              <a:rPr lang="cs-CZ" dirty="0">
                <a:solidFill>
                  <a:schemeClr val="tx1"/>
                </a:solidFill>
              </a:rPr>
              <a:t>. Pomůže to pro případ (poctivého) nálezce </a:t>
            </a:r>
            <a:r>
              <a:rPr lang="cs-CZ" dirty="0" err="1">
                <a:solidFill>
                  <a:schemeClr val="tx1"/>
                </a:solidFill>
              </a:rPr>
              <a:t>teleofnu</a:t>
            </a:r>
            <a:r>
              <a:rPr lang="cs-CZ" dirty="0">
                <a:solidFill>
                  <a:schemeClr val="tx1"/>
                </a:solidFill>
              </a:rPr>
              <a:t> nebo (zejména) v okamžiku vaší nehody.</a:t>
            </a:r>
          </a:p>
        </p:txBody>
      </p:sp>
    </p:spTree>
    <p:extLst>
      <p:ext uri="{BB962C8B-B14F-4D97-AF65-F5344CB8AC3E}">
        <p14:creationId xmlns:p14="http://schemas.microsoft.com/office/powerpoint/2010/main" val="583159868"/>
      </p:ext>
    </p:extLst>
  </p:cSld>
  <p:clrMapOvr>
    <a:masterClrMapping/>
  </p:clrMapOvr>
  <p:timing>
    <p:tnLst>
      <p:par>
        <p:cTn id="1" dur="indefinite" restart="never" nodeType="tmRoot"/>
      </p:par>
    </p:tnLst>
  </p:timing>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3"/>
          <p:cNvSpPr txBox="1">
            <a:spLocks/>
          </p:cNvSpPr>
          <p:nvPr/>
        </p:nvSpPr>
        <p:spPr>
          <a:xfrm>
            <a:off x="457200" y="116632"/>
            <a:ext cx="8229600" cy="648072"/>
          </a:xfrm>
          <a:prstGeom prst="rect">
            <a:avLst/>
          </a:prstGeom>
        </p:spPr>
        <p:style>
          <a:lnRef idx="0">
            <a:schemeClr val="accent4"/>
          </a:lnRef>
          <a:fillRef idx="3">
            <a:schemeClr val="accent4"/>
          </a:fillRef>
          <a:effectRef idx="3">
            <a:schemeClr val="accent4"/>
          </a:effectRef>
          <a:fontRef idx="minor">
            <a:schemeClr val="lt1"/>
          </a:fontRef>
        </p:style>
        <p:txBody>
          <a:bodyPr vert="horz" lIns="91440" tIns="45720" rIns="91440" bIns="45720" rtlCol="0" anchor="ctr">
            <a:noAutofit/>
          </a:bodyPr>
          <a:lstStyle>
            <a:lvl1pPr algn="l" rtl="0" eaLnBrk="0" fontAlgn="base" hangingPunct="0">
              <a:spcBef>
                <a:spcPct val="0"/>
              </a:spcBef>
              <a:spcAft>
                <a:spcPct val="0"/>
              </a:spcAft>
              <a:defRPr sz="4000" kern="1200" spc="-100">
                <a:solidFill>
                  <a:schemeClr val="lt1"/>
                </a:solidFill>
                <a:latin typeface="+mn-lt"/>
                <a:ea typeface="+mn-ea"/>
                <a:cs typeface="+mn-cs"/>
              </a:defRPr>
            </a:lvl1pPr>
            <a:lvl2pPr algn="l" rtl="0" eaLnBrk="0" fontAlgn="base" hangingPunct="0">
              <a:spcBef>
                <a:spcPct val="0"/>
              </a:spcBef>
              <a:spcAft>
                <a:spcPct val="0"/>
              </a:spcAft>
              <a:defRPr sz="4000">
                <a:solidFill>
                  <a:schemeClr val="lt1"/>
                </a:solidFill>
                <a:latin typeface="+mn-lt"/>
                <a:ea typeface="+mn-ea"/>
                <a:cs typeface="+mn-cs"/>
              </a:defRPr>
            </a:lvl2pPr>
            <a:lvl3pPr algn="l" rtl="0" eaLnBrk="0" fontAlgn="base" hangingPunct="0">
              <a:spcBef>
                <a:spcPct val="0"/>
              </a:spcBef>
              <a:spcAft>
                <a:spcPct val="0"/>
              </a:spcAft>
              <a:defRPr sz="4000">
                <a:solidFill>
                  <a:schemeClr val="lt1"/>
                </a:solidFill>
                <a:latin typeface="+mn-lt"/>
                <a:ea typeface="+mn-ea"/>
                <a:cs typeface="+mn-cs"/>
              </a:defRPr>
            </a:lvl3pPr>
            <a:lvl4pPr algn="l" rtl="0" eaLnBrk="0" fontAlgn="base" hangingPunct="0">
              <a:spcBef>
                <a:spcPct val="0"/>
              </a:spcBef>
              <a:spcAft>
                <a:spcPct val="0"/>
              </a:spcAft>
              <a:defRPr sz="4000">
                <a:solidFill>
                  <a:schemeClr val="lt1"/>
                </a:solidFill>
                <a:latin typeface="+mn-lt"/>
                <a:ea typeface="+mn-ea"/>
                <a:cs typeface="+mn-cs"/>
              </a:defRPr>
            </a:lvl4pPr>
            <a:lvl5pPr algn="l" rtl="0" eaLnBrk="0" fontAlgn="base" hangingPunct="0">
              <a:spcBef>
                <a:spcPct val="0"/>
              </a:spcBef>
              <a:spcAft>
                <a:spcPct val="0"/>
              </a:spcAft>
              <a:defRPr sz="4000">
                <a:solidFill>
                  <a:schemeClr val="lt1"/>
                </a:solidFill>
                <a:latin typeface="+mn-lt"/>
                <a:ea typeface="+mn-ea"/>
                <a:cs typeface="+mn-cs"/>
              </a:defRPr>
            </a:lvl5pPr>
            <a:lvl6pPr marL="457200" algn="l" rtl="0" fontAlgn="base">
              <a:spcBef>
                <a:spcPct val="0"/>
              </a:spcBef>
              <a:spcAft>
                <a:spcPct val="0"/>
              </a:spcAft>
              <a:defRPr sz="4000">
                <a:solidFill>
                  <a:schemeClr val="lt1"/>
                </a:solidFill>
                <a:latin typeface="+mn-lt"/>
                <a:ea typeface="+mn-ea"/>
                <a:cs typeface="+mn-cs"/>
              </a:defRPr>
            </a:lvl6pPr>
            <a:lvl7pPr marL="914400" algn="l" rtl="0" fontAlgn="base">
              <a:spcBef>
                <a:spcPct val="0"/>
              </a:spcBef>
              <a:spcAft>
                <a:spcPct val="0"/>
              </a:spcAft>
              <a:defRPr sz="4000">
                <a:solidFill>
                  <a:schemeClr val="lt1"/>
                </a:solidFill>
                <a:latin typeface="+mn-lt"/>
                <a:ea typeface="+mn-ea"/>
                <a:cs typeface="+mn-cs"/>
              </a:defRPr>
            </a:lvl7pPr>
            <a:lvl8pPr marL="1371600" algn="l" rtl="0" fontAlgn="base">
              <a:spcBef>
                <a:spcPct val="0"/>
              </a:spcBef>
              <a:spcAft>
                <a:spcPct val="0"/>
              </a:spcAft>
              <a:defRPr sz="4000">
                <a:solidFill>
                  <a:schemeClr val="lt1"/>
                </a:solidFill>
                <a:latin typeface="+mn-lt"/>
                <a:ea typeface="+mn-ea"/>
                <a:cs typeface="+mn-cs"/>
              </a:defRPr>
            </a:lvl8pPr>
            <a:lvl9pPr marL="1828800" algn="l" rtl="0" fontAlgn="base">
              <a:spcBef>
                <a:spcPct val="0"/>
              </a:spcBef>
              <a:spcAft>
                <a:spcPct val="0"/>
              </a:spcAft>
              <a:defRPr sz="4000">
                <a:solidFill>
                  <a:schemeClr val="lt1"/>
                </a:solidFill>
                <a:latin typeface="+mn-lt"/>
                <a:ea typeface="+mn-ea"/>
                <a:cs typeface="+mn-cs"/>
              </a:defRPr>
            </a:lvl9pPr>
          </a:lstStyle>
          <a:p>
            <a:r>
              <a:rPr lang="cs-CZ" sz="3200" dirty="0"/>
              <a:t>Jak zabezpečit </a:t>
            </a:r>
            <a:r>
              <a:rPr lang="cs-CZ" sz="3200" dirty="0" smtClean="0"/>
              <a:t>telefon/tablet</a:t>
            </a:r>
            <a:endParaRPr lang="cs-CZ" sz="3200" dirty="0"/>
          </a:p>
        </p:txBody>
      </p:sp>
      <p:sp>
        <p:nvSpPr>
          <p:cNvPr id="13" name="TextovéPole 4"/>
          <p:cNvSpPr txBox="1"/>
          <p:nvPr/>
        </p:nvSpPr>
        <p:spPr>
          <a:xfrm>
            <a:off x="457200" y="991756"/>
            <a:ext cx="8229600" cy="6001643"/>
          </a:xfrm>
          <a:prstGeom prst="rect">
            <a:avLst/>
          </a:prstGeom>
          <a:noFill/>
          <a:ln>
            <a:noFill/>
          </a:ln>
        </p:spPr>
        <p:style>
          <a:lnRef idx="2">
            <a:schemeClr val="dk1">
              <a:shade val="50000"/>
            </a:schemeClr>
          </a:lnRef>
          <a:fillRef idx="1">
            <a:schemeClr val="dk1"/>
          </a:fillRef>
          <a:effectRef idx="0">
            <a:schemeClr val="dk1"/>
          </a:effectRef>
          <a:fontRef idx="minor">
            <a:schemeClr val="lt1"/>
          </a:fontRef>
        </p:style>
        <p:txBody>
          <a:bodyPr wrap="square">
            <a:spAutoFit/>
          </a:bodyPr>
          <a:lstStyle/>
          <a:p>
            <a:r>
              <a:rPr lang="cs-CZ" b="1" dirty="0">
                <a:solidFill>
                  <a:schemeClr val="tx1"/>
                </a:solidFill>
              </a:rPr>
              <a:t>Nevolejte zpět na neznámá </a:t>
            </a:r>
            <a:r>
              <a:rPr lang="cs-CZ" b="1" dirty="0" smtClean="0">
                <a:solidFill>
                  <a:schemeClr val="tx1"/>
                </a:solidFill>
              </a:rPr>
              <a:t>čísla</a:t>
            </a:r>
          </a:p>
          <a:p>
            <a:endParaRPr lang="cs-CZ" dirty="0">
              <a:solidFill>
                <a:schemeClr val="tx1"/>
              </a:solidFill>
            </a:endParaRPr>
          </a:p>
          <a:p>
            <a:r>
              <a:rPr lang="cs-CZ" dirty="0">
                <a:solidFill>
                  <a:schemeClr val="tx1"/>
                </a:solidFill>
              </a:rPr>
              <a:t>Pozor na podvody v podobě čísel vypadajících jako místní ale ve skutečnosti zahraniční či zpoplatněná. Tady se vyplatí dodržovat to, že prostě na čísla co neznáte </a:t>
            </a:r>
            <a:r>
              <a:rPr lang="cs-CZ" b="1" dirty="0">
                <a:solidFill>
                  <a:schemeClr val="tx1"/>
                </a:solidFill>
              </a:rPr>
              <a:t>nikdy</a:t>
            </a:r>
            <a:r>
              <a:rPr lang="cs-CZ" dirty="0">
                <a:solidFill>
                  <a:schemeClr val="tx1"/>
                </a:solidFill>
              </a:rPr>
              <a:t> nevoláte zpět. </a:t>
            </a:r>
            <a:endParaRPr lang="cs-CZ" dirty="0" smtClean="0">
              <a:solidFill>
                <a:schemeClr val="tx1"/>
              </a:solidFill>
            </a:endParaRPr>
          </a:p>
          <a:p>
            <a:endParaRPr lang="cs-CZ" dirty="0">
              <a:solidFill>
                <a:schemeClr val="tx1"/>
              </a:solidFill>
            </a:endParaRPr>
          </a:p>
          <a:p>
            <a:r>
              <a:rPr lang="cs-CZ" b="1" dirty="0">
                <a:solidFill>
                  <a:schemeClr val="tx1"/>
                </a:solidFill>
              </a:rPr>
              <a:t>Nezůstávejte </a:t>
            </a:r>
            <a:r>
              <a:rPr lang="cs-CZ" b="1" dirty="0" err="1">
                <a:solidFill>
                  <a:schemeClr val="tx1"/>
                </a:solidFill>
              </a:rPr>
              <a:t>přihlašení</a:t>
            </a:r>
            <a:r>
              <a:rPr lang="cs-CZ" b="1" dirty="0">
                <a:solidFill>
                  <a:schemeClr val="tx1"/>
                </a:solidFill>
              </a:rPr>
              <a:t> k online </a:t>
            </a:r>
            <a:r>
              <a:rPr lang="cs-CZ" b="1" dirty="0" smtClean="0">
                <a:solidFill>
                  <a:schemeClr val="tx1"/>
                </a:solidFill>
              </a:rPr>
              <a:t>službám</a:t>
            </a:r>
          </a:p>
          <a:p>
            <a:endParaRPr lang="cs-CZ" dirty="0">
              <a:solidFill>
                <a:schemeClr val="tx1"/>
              </a:solidFill>
            </a:endParaRPr>
          </a:p>
          <a:p>
            <a:r>
              <a:rPr lang="cs-CZ" dirty="0">
                <a:solidFill>
                  <a:schemeClr val="tx1"/>
                </a:solidFill>
              </a:rPr>
              <a:t>Pokud vám jde opravdu o bezpečnost, tak si v mobilu </a:t>
            </a:r>
            <a:r>
              <a:rPr lang="cs-CZ" b="1" dirty="0">
                <a:solidFill>
                  <a:schemeClr val="tx1"/>
                </a:solidFill>
              </a:rPr>
              <a:t>nenechávejte</a:t>
            </a:r>
            <a:r>
              <a:rPr lang="cs-CZ" dirty="0">
                <a:solidFill>
                  <a:schemeClr val="tx1"/>
                </a:solidFill>
              </a:rPr>
              <a:t> spuštěné a přihlášené </a:t>
            </a:r>
            <a:r>
              <a:rPr lang="cs-CZ" dirty="0" err="1">
                <a:solidFill>
                  <a:schemeClr val="tx1"/>
                </a:solidFill>
              </a:rPr>
              <a:t>Facebooky</a:t>
            </a:r>
            <a:r>
              <a:rPr lang="cs-CZ" dirty="0">
                <a:solidFill>
                  <a:schemeClr val="tx1"/>
                </a:solidFill>
              </a:rPr>
              <a:t> a vůbec další online </a:t>
            </a:r>
            <a:r>
              <a:rPr lang="cs-CZ" dirty="0" err="1">
                <a:solidFill>
                  <a:schemeClr val="tx1"/>
                </a:solidFill>
              </a:rPr>
              <a:t>aplikce</a:t>
            </a:r>
            <a:r>
              <a:rPr lang="cs-CZ" dirty="0">
                <a:solidFill>
                  <a:schemeClr val="tx1"/>
                </a:solidFill>
              </a:rPr>
              <a:t>. Prostě se odhlašujte a znovu přihlašujte - ale pozor, musíte se přihlašovat </a:t>
            </a:r>
            <a:r>
              <a:rPr lang="cs-CZ" b="1" dirty="0">
                <a:solidFill>
                  <a:schemeClr val="tx1"/>
                </a:solidFill>
              </a:rPr>
              <a:t>heslem</a:t>
            </a:r>
            <a:r>
              <a:rPr lang="cs-CZ" dirty="0">
                <a:solidFill>
                  <a:schemeClr val="tx1"/>
                </a:solidFill>
              </a:rPr>
              <a:t> přímo psaným, nikoliv vloženým nějakým tím správcem hesel. Celé to bude dost nepraktické, takže tohle je opravdu jen pro ty </a:t>
            </a:r>
            <a:r>
              <a:rPr lang="cs-CZ" b="1" dirty="0">
                <a:solidFill>
                  <a:schemeClr val="tx1"/>
                </a:solidFill>
              </a:rPr>
              <a:t>hodně</a:t>
            </a:r>
            <a:r>
              <a:rPr lang="cs-CZ" dirty="0">
                <a:solidFill>
                  <a:schemeClr val="tx1"/>
                </a:solidFill>
              </a:rPr>
              <a:t> paranoidní. </a:t>
            </a:r>
          </a:p>
        </p:txBody>
      </p:sp>
    </p:spTree>
    <p:extLst>
      <p:ext uri="{BB962C8B-B14F-4D97-AF65-F5344CB8AC3E}">
        <p14:creationId xmlns:p14="http://schemas.microsoft.com/office/powerpoint/2010/main" val="1283753188"/>
      </p:ext>
    </p:extLst>
  </p:cSld>
  <p:clrMapOvr>
    <a:masterClrMapping/>
  </p:clrMapOvr>
  <p:timing>
    <p:tnLst>
      <p:par>
        <p:cTn id="1" dur="indefinite" restart="never" nodeType="tmRoot"/>
      </p:par>
    </p:tnLst>
  </p:timing>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3"/>
          <p:cNvSpPr txBox="1">
            <a:spLocks/>
          </p:cNvSpPr>
          <p:nvPr/>
        </p:nvSpPr>
        <p:spPr>
          <a:xfrm>
            <a:off x="457200" y="116632"/>
            <a:ext cx="8229600" cy="648072"/>
          </a:xfrm>
          <a:prstGeom prst="rect">
            <a:avLst/>
          </a:prstGeom>
        </p:spPr>
        <p:style>
          <a:lnRef idx="0">
            <a:schemeClr val="accent4"/>
          </a:lnRef>
          <a:fillRef idx="3">
            <a:schemeClr val="accent4"/>
          </a:fillRef>
          <a:effectRef idx="3">
            <a:schemeClr val="accent4"/>
          </a:effectRef>
          <a:fontRef idx="minor">
            <a:schemeClr val="lt1"/>
          </a:fontRef>
        </p:style>
        <p:txBody>
          <a:bodyPr vert="horz" lIns="91440" tIns="45720" rIns="91440" bIns="45720" rtlCol="0" anchor="ctr">
            <a:noAutofit/>
          </a:bodyPr>
          <a:lstStyle>
            <a:lvl1pPr algn="l" rtl="0" eaLnBrk="0" fontAlgn="base" hangingPunct="0">
              <a:spcBef>
                <a:spcPct val="0"/>
              </a:spcBef>
              <a:spcAft>
                <a:spcPct val="0"/>
              </a:spcAft>
              <a:defRPr sz="4000" kern="1200" spc="-100">
                <a:solidFill>
                  <a:schemeClr val="lt1"/>
                </a:solidFill>
                <a:latin typeface="+mn-lt"/>
                <a:ea typeface="+mn-ea"/>
                <a:cs typeface="+mn-cs"/>
              </a:defRPr>
            </a:lvl1pPr>
            <a:lvl2pPr algn="l" rtl="0" eaLnBrk="0" fontAlgn="base" hangingPunct="0">
              <a:spcBef>
                <a:spcPct val="0"/>
              </a:spcBef>
              <a:spcAft>
                <a:spcPct val="0"/>
              </a:spcAft>
              <a:defRPr sz="4000">
                <a:solidFill>
                  <a:schemeClr val="lt1"/>
                </a:solidFill>
                <a:latin typeface="+mn-lt"/>
                <a:ea typeface="+mn-ea"/>
                <a:cs typeface="+mn-cs"/>
              </a:defRPr>
            </a:lvl2pPr>
            <a:lvl3pPr algn="l" rtl="0" eaLnBrk="0" fontAlgn="base" hangingPunct="0">
              <a:spcBef>
                <a:spcPct val="0"/>
              </a:spcBef>
              <a:spcAft>
                <a:spcPct val="0"/>
              </a:spcAft>
              <a:defRPr sz="4000">
                <a:solidFill>
                  <a:schemeClr val="lt1"/>
                </a:solidFill>
                <a:latin typeface="+mn-lt"/>
                <a:ea typeface="+mn-ea"/>
                <a:cs typeface="+mn-cs"/>
              </a:defRPr>
            </a:lvl3pPr>
            <a:lvl4pPr algn="l" rtl="0" eaLnBrk="0" fontAlgn="base" hangingPunct="0">
              <a:spcBef>
                <a:spcPct val="0"/>
              </a:spcBef>
              <a:spcAft>
                <a:spcPct val="0"/>
              </a:spcAft>
              <a:defRPr sz="4000">
                <a:solidFill>
                  <a:schemeClr val="lt1"/>
                </a:solidFill>
                <a:latin typeface="+mn-lt"/>
                <a:ea typeface="+mn-ea"/>
                <a:cs typeface="+mn-cs"/>
              </a:defRPr>
            </a:lvl4pPr>
            <a:lvl5pPr algn="l" rtl="0" eaLnBrk="0" fontAlgn="base" hangingPunct="0">
              <a:spcBef>
                <a:spcPct val="0"/>
              </a:spcBef>
              <a:spcAft>
                <a:spcPct val="0"/>
              </a:spcAft>
              <a:defRPr sz="4000">
                <a:solidFill>
                  <a:schemeClr val="lt1"/>
                </a:solidFill>
                <a:latin typeface="+mn-lt"/>
                <a:ea typeface="+mn-ea"/>
                <a:cs typeface="+mn-cs"/>
              </a:defRPr>
            </a:lvl5pPr>
            <a:lvl6pPr marL="457200" algn="l" rtl="0" fontAlgn="base">
              <a:spcBef>
                <a:spcPct val="0"/>
              </a:spcBef>
              <a:spcAft>
                <a:spcPct val="0"/>
              </a:spcAft>
              <a:defRPr sz="4000">
                <a:solidFill>
                  <a:schemeClr val="lt1"/>
                </a:solidFill>
                <a:latin typeface="+mn-lt"/>
                <a:ea typeface="+mn-ea"/>
                <a:cs typeface="+mn-cs"/>
              </a:defRPr>
            </a:lvl6pPr>
            <a:lvl7pPr marL="914400" algn="l" rtl="0" fontAlgn="base">
              <a:spcBef>
                <a:spcPct val="0"/>
              </a:spcBef>
              <a:spcAft>
                <a:spcPct val="0"/>
              </a:spcAft>
              <a:defRPr sz="4000">
                <a:solidFill>
                  <a:schemeClr val="lt1"/>
                </a:solidFill>
                <a:latin typeface="+mn-lt"/>
                <a:ea typeface="+mn-ea"/>
                <a:cs typeface="+mn-cs"/>
              </a:defRPr>
            </a:lvl7pPr>
            <a:lvl8pPr marL="1371600" algn="l" rtl="0" fontAlgn="base">
              <a:spcBef>
                <a:spcPct val="0"/>
              </a:spcBef>
              <a:spcAft>
                <a:spcPct val="0"/>
              </a:spcAft>
              <a:defRPr sz="4000">
                <a:solidFill>
                  <a:schemeClr val="lt1"/>
                </a:solidFill>
                <a:latin typeface="+mn-lt"/>
                <a:ea typeface="+mn-ea"/>
                <a:cs typeface="+mn-cs"/>
              </a:defRPr>
            </a:lvl8pPr>
            <a:lvl9pPr marL="1828800" algn="l" rtl="0" fontAlgn="base">
              <a:spcBef>
                <a:spcPct val="0"/>
              </a:spcBef>
              <a:spcAft>
                <a:spcPct val="0"/>
              </a:spcAft>
              <a:defRPr sz="4000">
                <a:solidFill>
                  <a:schemeClr val="lt1"/>
                </a:solidFill>
                <a:latin typeface="+mn-lt"/>
                <a:ea typeface="+mn-ea"/>
                <a:cs typeface="+mn-cs"/>
              </a:defRPr>
            </a:lvl9pPr>
          </a:lstStyle>
          <a:p>
            <a:r>
              <a:rPr lang="cs-CZ" sz="3200" dirty="0"/>
              <a:t>Jak zabezpečit </a:t>
            </a:r>
            <a:r>
              <a:rPr lang="cs-CZ" sz="3200" dirty="0" smtClean="0"/>
              <a:t>telefon/tablet</a:t>
            </a:r>
            <a:endParaRPr lang="cs-CZ" sz="3200" dirty="0"/>
          </a:p>
        </p:txBody>
      </p:sp>
      <p:sp>
        <p:nvSpPr>
          <p:cNvPr id="13" name="TextovéPole 4"/>
          <p:cNvSpPr txBox="1"/>
          <p:nvPr/>
        </p:nvSpPr>
        <p:spPr>
          <a:xfrm>
            <a:off x="457200" y="991756"/>
            <a:ext cx="8229600" cy="6001643"/>
          </a:xfrm>
          <a:prstGeom prst="rect">
            <a:avLst/>
          </a:prstGeom>
          <a:noFill/>
          <a:ln>
            <a:noFill/>
          </a:ln>
        </p:spPr>
        <p:style>
          <a:lnRef idx="2">
            <a:schemeClr val="dk1">
              <a:shade val="50000"/>
            </a:schemeClr>
          </a:lnRef>
          <a:fillRef idx="1">
            <a:schemeClr val="dk1"/>
          </a:fillRef>
          <a:effectRef idx="0">
            <a:schemeClr val="dk1"/>
          </a:effectRef>
          <a:fontRef idx="minor">
            <a:schemeClr val="lt1"/>
          </a:fontRef>
        </p:style>
        <p:txBody>
          <a:bodyPr wrap="square">
            <a:spAutoFit/>
          </a:bodyPr>
          <a:lstStyle/>
          <a:p>
            <a:r>
              <a:rPr lang="cs-CZ" b="1" dirty="0">
                <a:solidFill>
                  <a:schemeClr val="tx1"/>
                </a:solidFill>
              </a:rPr>
              <a:t>Nenabíjejte z neznámých </a:t>
            </a:r>
            <a:r>
              <a:rPr lang="cs-CZ" b="1" dirty="0" smtClean="0">
                <a:solidFill>
                  <a:schemeClr val="tx1"/>
                </a:solidFill>
              </a:rPr>
              <a:t>zdrojů/kabelů</a:t>
            </a:r>
          </a:p>
          <a:p>
            <a:endParaRPr lang="cs-CZ" dirty="0">
              <a:solidFill>
                <a:schemeClr val="tx1"/>
              </a:solidFill>
            </a:endParaRPr>
          </a:p>
          <a:p>
            <a:r>
              <a:rPr lang="cs-CZ" dirty="0">
                <a:solidFill>
                  <a:schemeClr val="tx1"/>
                </a:solidFill>
              </a:rPr>
              <a:t>Vyvarujte se nápadů </a:t>
            </a:r>
            <a:r>
              <a:rPr lang="cs-CZ" dirty="0" err="1">
                <a:solidFill>
                  <a:schemeClr val="tx1"/>
                </a:solidFill>
              </a:rPr>
              <a:t>srčit</a:t>
            </a:r>
            <a:r>
              <a:rPr lang="cs-CZ" dirty="0">
                <a:solidFill>
                  <a:schemeClr val="tx1"/>
                </a:solidFill>
              </a:rPr>
              <a:t> do telefonu kabel neznámého původu jen tak někde trčící. Nikdy nevíte co může způsobit - od snahy napadnout vaše zařízení až po 220 V přímo do telefonu a jeho efektivní (a efektní) zničení</a:t>
            </a:r>
            <a:r>
              <a:rPr lang="cs-CZ" dirty="0" smtClean="0">
                <a:solidFill>
                  <a:schemeClr val="tx1"/>
                </a:solidFill>
              </a:rPr>
              <a:t>.</a:t>
            </a:r>
          </a:p>
          <a:p>
            <a:endParaRPr lang="cs-CZ" dirty="0">
              <a:solidFill>
                <a:schemeClr val="tx1"/>
              </a:solidFill>
            </a:endParaRPr>
          </a:p>
          <a:p>
            <a:r>
              <a:rPr lang="cs-CZ" b="1" dirty="0">
                <a:solidFill>
                  <a:schemeClr val="tx1"/>
                </a:solidFill>
              </a:rPr>
              <a:t>Vypněte si m-platby, volání na zpoplatněná čísla a nákupy v </a:t>
            </a:r>
            <a:r>
              <a:rPr lang="cs-CZ" b="1" dirty="0" smtClean="0">
                <a:solidFill>
                  <a:schemeClr val="tx1"/>
                </a:solidFill>
              </a:rPr>
              <a:t>aplikacích</a:t>
            </a:r>
          </a:p>
          <a:p>
            <a:endParaRPr lang="cs-CZ" dirty="0">
              <a:solidFill>
                <a:schemeClr val="tx1"/>
              </a:solidFill>
            </a:endParaRPr>
          </a:p>
          <a:p>
            <a:r>
              <a:rPr lang="cs-CZ" dirty="0">
                <a:solidFill>
                  <a:schemeClr val="tx1"/>
                </a:solidFill>
              </a:rPr>
              <a:t>Zejména u telefonu </a:t>
            </a:r>
            <a:r>
              <a:rPr lang="cs-CZ" dirty="0" smtClean="0">
                <a:solidFill>
                  <a:schemeClr val="tx1"/>
                </a:solidFill>
              </a:rPr>
              <a:t>dětí </a:t>
            </a:r>
            <a:r>
              <a:rPr lang="cs-CZ" dirty="0">
                <a:solidFill>
                  <a:schemeClr val="tx1"/>
                </a:solidFill>
              </a:rPr>
              <a:t>jde o zásadní věc, ale i u telefonu dospělého se to může velmi hodit. Zamezte možnosti platit přes mobil (m-platby) a volat/posílat SMS na čísla zpoplatněná nad běžný rámec. Podobně je to s nutnosti</a:t>
            </a:r>
            <a:r>
              <a:rPr lang="cs-CZ" b="1" dirty="0">
                <a:solidFill>
                  <a:schemeClr val="tx1"/>
                </a:solidFill>
              </a:rPr>
              <a:t> </a:t>
            </a:r>
            <a:r>
              <a:rPr lang="cs-CZ" b="1" dirty="0" err="1">
                <a:solidFill>
                  <a:schemeClr val="tx1"/>
                </a:solidFill>
              </a:rPr>
              <a:t>znemožnist</a:t>
            </a:r>
            <a:r>
              <a:rPr lang="cs-CZ" b="1" dirty="0">
                <a:solidFill>
                  <a:schemeClr val="tx1"/>
                </a:solidFill>
              </a:rPr>
              <a:t> nákupy v aplikacích</a:t>
            </a:r>
            <a:r>
              <a:rPr lang="cs-CZ" dirty="0">
                <a:solidFill>
                  <a:schemeClr val="tx1"/>
                </a:solidFill>
              </a:rPr>
              <a:t> buď zcela nebo je podmínit zadáním hesla.  </a:t>
            </a:r>
          </a:p>
        </p:txBody>
      </p:sp>
    </p:spTree>
    <p:extLst>
      <p:ext uri="{BB962C8B-B14F-4D97-AF65-F5344CB8AC3E}">
        <p14:creationId xmlns:p14="http://schemas.microsoft.com/office/powerpoint/2010/main" val="1749049343"/>
      </p:ext>
    </p:extLst>
  </p:cSld>
  <p:clrMapOvr>
    <a:masterClrMapping/>
  </p:clrMapOvr>
  <p:timing>
    <p:tnLst>
      <p:par>
        <p:cTn id="1" dur="indefinite" restart="never" nodeType="tmRoot"/>
      </p:par>
    </p:tnLst>
  </p:timing>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3"/>
          <p:cNvSpPr>
            <a:spLocks noGrp="1"/>
          </p:cNvSpPr>
          <p:nvPr>
            <p:ph type="title"/>
          </p:nvPr>
        </p:nvSpPr>
        <p:spPr/>
        <p:txBody>
          <a:bodyPr/>
          <a:lstStyle/>
          <a:p>
            <a:r>
              <a:rPr lang="cs-CZ" dirty="0"/>
              <a:t>Jak nastavit </a:t>
            </a:r>
            <a:r>
              <a:rPr lang="cs-CZ" dirty="0" smtClean="0"/>
              <a:t>počítač?</a:t>
            </a:r>
            <a:endParaRPr lang="cs-CZ" dirty="0"/>
          </a:p>
        </p:txBody>
      </p:sp>
      <p:sp>
        <p:nvSpPr>
          <p:cNvPr id="5" name="Zástupný symbol pro text 4"/>
          <p:cNvSpPr>
            <a:spLocks noGrp="1"/>
          </p:cNvSpPr>
          <p:nvPr>
            <p:ph type="body" idx="1"/>
          </p:nvPr>
        </p:nvSpPr>
        <p:spPr/>
        <p:txBody>
          <a:bodyPr/>
          <a:lstStyle/>
          <a:p>
            <a:endParaRPr lang="cs-CZ"/>
          </a:p>
        </p:txBody>
      </p:sp>
    </p:spTree>
    <p:extLst>
      <p:ext uri="{BB962C8B-B14F-4D97-AF65-F5344CB8AC3E}">
        <p14:creationId xmlns:p14="http://schemas.microsoft.com/office/powerpoint/2010/main" val="2767097815"/>
      </p:ext>
    </p:extLst>
  </p:cSld>
  <p:clrMapOvr>
    <a:masterClrMapping/>
  </p:clrMapOvr>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3"/>
          <p:cNvSpPr txBox="1">
            <a:spLocks/>
          </p:cNvSpPr>
          <p:nvPr/>
        </p:nvSpPr>
        <p:spPr>
          <a:xfrm>
            <a:off x="457200" y="116632"/>
            <a:ext cx="8229600" cy="648072"/>
          </a:xfrm>
          <a:prstGeom prst="rect">
            <a:avLst/>
          </a:prstGeom>
        </p:spPr>
        <p:style>
          <a:lnRef idx="0">
            <a:schemeClr val="accent4"/>
          </a:lnRef>
          <a:fillRef idx="3">
            <a:schemeClr val="accent4"/>
          </a:fillRef>
          <a:effectRef idx="3">
            <a:schemeClr val="accent4"/>
          </a:effectRef>
          <a:fontRef idx="minor">
            <a:schemeClr val="lt1"/>
          </a:fontRef>
        </p:style>
        <p:txBody>
          <a:bodyPr vert="horz" lIns="91440" tIns="45720" rIns="91440" bIns="45720" rtlCol="0" anchor="ctr">
            <a:noAutofit/>
          </a:bodyPr>
          <a:lstStyle>
            <a:lvl1pPr algn="l" rtl="0" eaLnBrk="0" fontAlgn="base" hangingPunct="0">
              <a:spcBef>
                <a:spcPct val="0"/>
              </a:spcBef>
              <a:spcAft>
                <a:spcPct val="0"/>
              </a:spcAft>
              <a:defRPr sz="4000" kern="1200" spc="-100">
                <a:solidFill>
                  <a:schemeClr val="lt1"/>
                </a:solidFill>
                <a:latin typeface="+mn-lt"/>
                <a:ea typeface="+mn-ea"/>
                <a:cs typeface="+mn-cs"/>
              </a:defRPr>
            </a:lvl1pPr>
            <a:lvl2pPr algn="l" rtl="0" eaLnBrk="0" fontAlgn="base" hangingPunct="0">
              <a:spcBef>
                <a:spcPct val="0"/>
              </a:spcBef>
              <a:spcAft>
                <a:spcPct val="0"/>
              </a:spcAft>
              <a:defRPr sz="4000">
                <a:solidFill>
                  <a:schemeClr val="lt1"/>
                </a:solidFill>
                <a:latin typeface="+mn-lt"/>
                <a:ea typeface="+mn-ea"/>
                <a:cs typeface="+mn-cs"/>
              </a:defRPr>
            </a:lvl2pPr>
            <a:lvl3pPr algn="l" rtl="0" eaLnBrk="0" fontAlgn="base" hangingPunct="0">
              <a:spcBef>
                <a:spcPct val="0"/>
              </a:spcBef>
              <a:spcAft>
                <a:spcPct val="0"/>
              </a:spcAft>
              <a:defRPr sz="4000">
                <a:solidFill>
                  <a:schemeClr val="lt1"/>
                </a:solidFill>
                <a:latin typeface="+mn-lt"/>
                <a:ea typeface="+mn-ea"/>
                <a:cs typeface="+mn-cs"/>
              </a:defRPr>
            </a:lvl3pPr>
            <a:lvl4pPr algn="l" rtl="0" eaLnBrk="0" fontAlgn="base" hangingPunct="0">
              <a:spcBef>
                <a:spcPct val="0"/>
              </a:spcBef>
              <a:spcAft>
                <a:spcPct val="0"/>
              </a:spcAft>
              <a:defRPr sz="4000">
                <a:solidFill>
                  <a:schemeClr val="lt1"/>
                </a:solidFill>
                <a:latin typeface="+mn-lt"/>
                <a:ea typeface="+mn-ea"/>
                <a:cs typeface="+mn-cs"/>
              </a:defRPr>
            </a:lvl4pPr>
            <a:lvl5pPr algn="l" rtl="0" eaLnBrk="0" fontAlgn="base" hangingPunct="0">
              <a:spcBef>
                <a:spcPct val="0"/>
              </a:spcBef>
              <a:spcAft>
                <a:spcPct val="0"/>
              </a:spcAft>
              <a:defRPr sz="4000">
                <a:solidFill>
                  <a:schemeClr val="lt1"/>
                </a:solidFill>
                <a:latin typeface="+mn-lt"/>
                <a:ea typeface="+mn-ea"/>
                <a:cs typeface="+mn-cs"/>
              </a:defRPr>
            </a:lvl5pPr>
            <a:lvl6pPr marL="457200" algn="l" rtl="0" fontAlgn="base">
              <a:spcBef>
                <a:spcPct val="0"/>
              </a:spcBef>
              <a:spcAft>
                <a:spcPct val="0"/>
              </a:spcAft>
              <a:defRPr sz="4000">
                <a:solidFill>
                  <a:schemeClr val="lt1"/>
                </a:solidFill>
                <a:latin typeface="+mn-lt"/>
                <a:ea typeface="+mn-ea"/>
                <a:cs typeface="+mn-cs"/>
              </a:defRPr>
            </a:lvl6pPr>
            <a:lvl7pPr marL="914400" algn="l" rtl="0" fontAlgn="base">
              <a:spcBef>
                <a:spcPct val="0"/>
              </a:spcBef>
              <a:spcAft>
                <a:spcPct val="0"/>
              </a:spcAft>
              <a:defRPr sz="4000">
                <a:solidFill>
                  <a:schemeClr val="lt1"/>
                </a:solidFill>
                <a:latin typeface="+mn-lt"/>
                <a:ea typeface="+mn-ea"/>
                <a:cs typeface="+mn-cs"/>
              </a:defRPr>
            </a:lvl7pPr>
            <a:lvl8pPr marL="1371600" algn="l" rtl="0" fontAlgn="base">
              <a:spcBef>
                <a:spcPct val="0"/>
              </a:spcBef>
              <a:spcAft>
                <a:spcPct val="0"/>
              </a:spcAft>
              <a:defRPr sz="4000">
                <a:solidFill>
                  <a:schemeClr val="lt1"/>
                </a:solidFill>
                <a:latin typeface="+mn-lt"/>
                <a:ea typeface="+mn-ea"/>
                <a:cs typeface="+mn-cs"/>
              </a:defRPr>
            </a:lvl8pPr>
            <a:lvl9pPr marL="1828800" algn="l" rtl="0" fontAlgn="base">
              <a:spcBef>
                <a:spcPct val="0"/>
              </a:spcBef>
              <a:spcAft>
                <a:spcPct val="0"/>
              </a:spcAft>
              <a:defRPr sz="4000">
                <a:solidFill>
                  <a:schemeClr val="lt1"/>
                </a:solidFill>
                <a:latin typeface="+mn-lt"/>
                <a:ea typeface="+mn-ea"/>
                <a:cs typeface="+mn-cs"/>
              </a:defRPr>
            </a:lvl9pPr>
          </a:lstStyle>
          <a:p>
            <a:r>
              <a:rPr lang="cs-CZ" sz="3200" dirty="0"/>
              <a:t>Jak zabezpečit počítač</a:t>
            </a:r>
          </a:p>
        </p:txBody>
      </p:sp>
      <p:sp>
        <p:nvSpPr>
          <p:cNvPr id="13" name="TextovéPole 4"/>
          <p:cNvSpPr txBox="1"/>
          <p:nvPr/>
        </p:nvSpPr>
        <p:spPr>
          <a:xfrm>
            <a:off x="457200" y="991756"/>
            <a:ext cx="8229600" cy="5632311"/>
          </a:xfrm>
          <a:prstGeom prst="rect">
            <a:avLst/>
          </a:prstGeom>
          <a:noFill/>
          <a:ln>
            <a:noFill/>
          </a:ln>
        </p:spPr>
        <p:style>
          <a:lnRef idx="2">
            <a:schemeClr val="dk1">
              <a:shade val="50000"/>
            </a:schemeClr>
          </a:lnRef>
          <a:fillRef idx="1">
            <a:schemeClr val="dk1"/>
          </a:fillRef>
          <a:effectRef idx="0">
            <a:schemeClr val="dk1"/>
          </a:effectRef>
          <a:fontRef idx="minor">
            <a:schemeClr val="lt1"/>
          </a:fontRef>
        </p:style>
        <p:txBody>
          <a:bodyPr wrap="square">
            <a:spAutoFit/>
          </a:bodyPr>
          <a:lstStyle/>
          <a:p>
            <a:pPr marL="342900" indent="-342900" eaLnBrk="0" hangingPunct="0">
              <a:buFont typeface="Arial" panose="020B0604020202020204" pitchFamily="34" charset="0"/>
              <a:buChar char="•"/>
              <a:defRPr/>
            </a:pPr>
            <a:r>
              <a:rPr lang="cs-CZ" dirty="0" smtClean="0">
                <a:solidFill>
                  <a:schemeClr val="tx1"/>
                </a:solidFill>
              </a:rPr>
              <a:t>Hesla, ale o tom už byla řeč mnohokrát. Unikátní, složitá, používat správce hesel</a:t>
            </a:r>
          </a:p>
          <a:p>
            <a:pPr marL="342900" indent="-342900" eaLnBrk="0" hangingPunct="0">
              <a:buFont typeface="Arial" panose="020B0604020202020204" pitchFamily="34" charset="0"/>
              <a:buChar char="•"/>
              <a:defRPr/>
            </a:pPr>
            <a:endParaRPr lang="cs-CZ" dirty="0">
              <a:solidFill>
                <a:schemeClr val="tx1"/>
              </a:solidFill>
            </a:endParaRPr>
          </a:p>
          <a:p>
            <a:pPr marL="342900" indent="-342900" eaLnBrk="0" hangingPunct="0">
              <a:buFont typeface="Arial" panose="020B0604020202020204" pitchFamily="34" charset="0"/>
              <a:buChar char="•"/>
              <a:defRPr/>
            </a:pPr>
            <a:r>
              <a:rPr lang="cs-CZ" dirty="0" smtClean="0">
                <a:solidFill>
                  <a:schemeClr val="tx1"/>
                </a:solidFill>
              </a:rPr>
              <a:t>Aktualizovat, nestahovat/nepoužívat podezřelé software, mít antivir, </a:t>
            </a:r>
            <a:r>
              <a:rPr lang="cs-CZ" dirty="0" err="1" smtClean="0">
                <a:solidFill>
                  <a:schemeClr val="tx1"/>
                </a:solidFill>
              </a:rPr>
              <a:t>antimalware</a:t>
            </a:r>
            <a:r>
              <a:rPr lang="cs-CZ" dirty="0" smtClean="0">
                <a:solidFill>
                  <a:schemeClr val="tx1"/>
                </a:solidFill>
              </a:rPr>
              <a:t> a zálohovat</a:t>
            </a:r>
          </a:p>
          <a:p>
            <a:pPr marL="342900" indent="-342900" eaLnBrk="0" hangingPunct="0">
              <a:buFont typeface="Arial" panose="020B0604020202020204" pitchFamily="34" charset="0"/>
              <a:buChar char="•"/>
              <a:defRPr/>
            </a:pPr>
            <a:endParaRPr lang="cs-CZ" dirty="0">
              <a:solidFill>
                <a:schemeClr val="tx1"/>
              </a:solidFill>
            </a:endParaRPr>
          </a:p>
          <a:p>
            <a:pPr marL="342900" indent="-342900" eaLnBrk="0" hangingPunct="0">
              <a:buFont typeface="Arial" panose="020B0604020202020204" pitchFamily="34" charset="0"/>
              <a:buChar char="•"/>
              <a:defRPr/>
            </a:pPr>
            <a:r>
              <a:rPr lang="cs-CZ" dirty="0" smtClean="0">
                <a:solidFill>
                  <a:schemeClr val="tx1"/>
                </a:solidFill>
              </a:rPr>
              <a:t>Více lidí? Každému pořiďte účet</a:t>
            </a:r>
          </a:p>
          <a:p>
            <a:pPr marL="342900" indent="-342900" eaLnBrk="0" hangingPunct="0">
              <a:buFont typeface="Arial" panose="020B0604020202020204" pitchFamily="34" charset="0"/>
              <a:buChar char="•"/>
              <a:defRPr/>
            </a:pPr>
            <a:endParaRPr lang="cs-CZ" dirty="0">
              <a:solidFill>
                <a:schemeClr val="tx1"/>
              </a:solidFill>
            </a:endParaRPr>
          </a:p>
          <a:p>
            <a:pPr marL="342900" indent="-342900" eaLnBrk="0" hangingPunct="0">
              <a:buFont typeface="Arial" panose="020B0604020202020204" pitchFamily="34" charset="0"/>
              <a:buChar char="•"/>
              <a:defRPr/>
            </a:pPr>
            <a:r>
              <a:rPr lang="cs-CZ" dirty="0" smtClean="0">
                <a:solidFill>
                  <a:schemeClr val="tx1"/>
                </a:solidFill>
              </a:rPr>
              <a:t>V prohlížečích pozor na malware, rozšíření, </a:t>
            </a:r>
            <a:r>
              <a:rPr lang="cs-CZ" dirty="0" err="1" smtClean="0">
                <a:solidFill>
                  <a:schemeClr val="tx1"/>
                </a:solidFill>
              </a:rPr>
              <a:t>phishing</a:t>
            </a:r>
            <a:endParaRPr lang="cs-CZ" dirty="0">
              <a:solidFill>
                <a:schemeClr val="tx1"/>
              </a:solidFill>
            </a:endParaRPr>
          </a:p>
          <a:p>
            <a:pPr marL="342900" indent="-342900" eaLnBrk="0" hangingPunct="0">
              <a:buFont typeface="Arial" panose="020B0604020202020204" pitchFamily="34" charset="0"/>
              <a:buChar char="•"/>
              <a:defRPr/>
            </a:pPr>
            <a:endParaRPr lang="cs-CZ" dirty="0" smtClean="0">
              <a:solidFill>
                <a:schemeClr val="tx1"/>
              </a:solidFill>
            </a:endParaRPr>
          </a:p>
          <a:p>
            <a:pPr marL="342900" indent="-342900" eaLnBrk="0" hangingPunct="0">
              <a:buFont typeface="Arial" panose="020B0604020202020204" pitchFamily="34" charset="0"/>
              <a:buChar char="•"/>
              <a:defRPr/>
            </a:pPr>
            <a:r>
              <a:rPr lang="cs-CZ" dirty="0" smtClean="0">
                <a:solidFill>
                  <a:schemeClr val="tx1"/>
                </a:solidFill>
              </a:rPr>
              <a:t>Počítač (notebook zejména) musí vyžadovat přihlášení</a:t>
            </a:r>
          </a:p>
          <a:p>
            <a:pPr marL="342900" indent="-342900" eaLnBrk="0" hangingPunct="0">
              <a:buFont typeface="Arial" panose="020B0604020202020204" pitchFamily="34" charset="0"/>
              <a:buChar char="•"/>
              <a:defRPr/>
            </a:pPr>
            <a:endParaRPr lang="cs-CZ" dirty="0">
              <a:solidFill>
                <a:schemeClr val="tx1"/>
              </a:solidFill>
            </a:endParaRPr>
          </a:p>
          <a:p>
            <a:pPr marL="342900" indent="-342900" eaLnBrk="0" hangingPunct="0">
              <a:buFont typeface="Arial" panose="020B0604020202020204" pitchFamily="34" charset="0"/>
              <a:buChar char="•"/>
              <a:defRPr/>
            </a:pPr>
            <a:r>
              <a:rPr lang="cs-CZ" dirty="0" smtClean="0">
                <a:solidFill>
                  <a:schemeClr val="tx1"/>
                </a:solidFill>
              </a:rPr>
              <a:t>Notebook lze (a měli byste) nastavit na dálkové smazání i vyhledání</a:t>
            </a:r>
          </a:p>
          <a:p>
            <a:pPr marL="342900" indent="-342900" eaLnBrk="0" hangingPunct="0">
              <a:buFont typeface="Arial" panose="020B0604020202020204" pitchFamily="34" charset="0"/>
              <a:buChar char="•"/>
              <a:defRPr/>
            </a:pPr>
            <a:endParaRPr lang="cs-CZ" dirty="0">
              <a:solidFill>
                <a:schemeClr val="tx1"/>
              </a:solidFill>
            </a:endParaRPr>
          </a:p>
        </p:txBody>
      </p:sp>
    </p:spTree>
    <p:extLst>
      <p:ext uri="{BB962C8B-B14F-4D97-AF65-F5344CB8AC3E}">
        <p14:creationId xmlns:p14="http://schemas.microsoft.com/office/powerpoint/2010/main" val="2724947219"/>
      </p:ext>
    </p:extLst>
  </p:cSld>
  <p:clrMapOvr>
    <a:masterClrMapping/>
  </p:clrMapOvr>
  <p:timing>
    <p:tnLst>
      <p:par>
        <p:cTn id="1" dur="indefinite" restart="never" nodeType="tmRoot"/>
      </p:par>
    </p:tnLst>
  </p:timing>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3"/>
          <p:cNvSpPr txBox="1">
            <a:spLocks/>
          </p:cNvSpPr>
          <p:nvPr/>
        </p:nvSpPr>
        <p:spPr>
          <a:xfrm>
            <a:off x="457200" y="116632"/>
            <a:ext cx="8229600" cy="648072"/>
          </a:xfrm>
          <a:prstGeom prst="rect">
            <a:avLst/>
          </a:prstGeom>
        </p:spPr>
        <p:style>
          <a:lnRef idx="0">
            <a:schemeClr val="accent4"/>
          </a:lnRef>
          <a:fillRef idx="3">
            <a:schemeClr val="accent4"/>
          </a:fillRef>
          <a:effectRef idx="3">
            <a:schemeClr val="accent4"/>
          </a:effectRef>
          <a:fontRef idx="minor">
            <a:schemeClr val="lt1"/>
          </a:fontRef>
        </p:style>
        <p:txBody>
          <a:bodyPr vert="horz" lIns="91440" tIns="45720" rIns="91440" bIns="45720" rtlCol="0" anchor="ctr">
            <a:noAutofit/>
          </a:bodyPr>
          <a:lstStyle>
            <a:lvl1pPr algn="l" rtl="0" eaLnBrk="0" fontAlgn="base" hangingPunct="0">
              <a:spcBef>
                <a:spcPct val="0"/>
              </a:spcBef>
              <a:spcAft>
                <a:spcPct val="0"/>
              </a:spcAft>
              <a:defRPr sz="4000" kern="1200" spc="-100">
                <a:solidFill>
                  <a:schemeClr val="lt1"/>
                </a:solidFill>
                <a:latin typeface="+mn-lt"/>
                <a:ea typeface="+mn-ea"/>
                <a:cs typeface="+mn-cs"/>
              </a:defRPr>
            </a:lvl1pPr>
            <a:lvl2pPr algn="l" rtl="0" eaLnBrk="0" fontAlgn="base" hangingPunct="0">
              <a:spcBef>
                <a:spcPct val="0"/>
              </a:spcBef>
              <a:spcAft>
                <a:spcPct val="0"/>
              </a:spcAft>
              <a:defRPr sz="4000">
                <a:solidFill>
                  <a:schemeClr val="lt1"/>
                </a:solidFill>
                <a:latin typeface="+mn-lt"/>
                <a:ea typeface="+mn-ea"/>
                <a:cs typeface="+mn-cs"/>
              </a:defRPr>
            </a:lvl2pPr>
            <a:lvl3pPr algn="l" rtl="0" eaLnBrk="0" fontAlgn="base" hangingPunct="0">
              <a:spcBef>
                <a:spcPct val="0"/>
              </a:spcBef>
              <a:spcAft>
                <a:spcPct val="0"/>
              </a:spcAft>
              <a:defRPr sz="4000">
                <a:solidFill>
                  <a:schemeClr val="lt1"/>
                </a:solidFill>
                <a:latin typeface="+mn-lt"/>
                <a:ea typeface="+mn-ea"/>
                <a:cs typeface="+mn-cs"/>
              </a:defRPr>
            </a:lvl3pPr>
            <a:lvl4pPr algn="l" rtl="0" eaLnBrk="0" fontAlgn="base" hangingPunct="0">
              <a:spcBef>
                <a:spcPct val="0"/>
              </a:spcBef>
              <a:spcAft>
                <a:spcPct val="0"/>
              </a:spcAft>
              <a:defRPr sz="4000">
                <a:solidFill>
                  <a:schemeClr val="lt1"/>
                </a:solidFill>
                <a:latin typeface="+mn-lt"/>
                <a:ea typeface="+mn-ea"/>
                <a:cs typeface="+mn-cs"/>
              </a:defRPr>
            </a:lvl4pPr>
            <a:lvl5pPr algn="l" rtl="0" eaLnBrk="0" fontAlgn="base" hangingPunct="0">
              <a:spcBef>
                <a:spcPct val="0"/>
              </a:spcBef>
              <a:spcAft>
                <a:spcPct val="0"/>
              </a:spcAft>
              <a:defRPr sz="4000">
                <a:solidFill>
                  <a:schemeClr val="lt1"/>
                </a:solidFill>
                <a:latin typeface="+mn-lt"/>
                <a:ea typeface="+mn-ea"/>
                <a:cs typeface="+mn-cs"/>
              </a:defRPr>
            </a:lvl5pPr>
            <a:lvl6pPr marL="457200" algn="l" rtl="0" fontAlgn="base">
              <a:spcBef>
                <a:spcPct val="0"/>
              </a:spcBef>
              <a:spcAft>
                <a:spcPct val="0"/>
              </a:spcAft>
              <a:defRPr sz="4000">
                <a:solidFill>
                  <a:schemeClr val="lt1"/>
                </a:solidFill>
                <a:latin typeface="+mn-lt"/>
                <a:ea typeface="+mn-ea"/>
                <a:cs typeface="+mn-cs"/>
              </a:defRPr>
            </a:lvl6pPr>
            <a:lvl7pPr marL="914400" algn="l" rtl="0" fontAlgn="base">
              <a:spcBef>
                <a:spcPct val="0"/>
              </a:spcBef>
              <a:spcAft>
                <a:spcPct val="0"/>
              </a:spcAft>
              <a:defRPr sz="4000">
                <a:solidFill>
                  <a:schemeClr val="lt1"/>
                </a:solidFill>
                <a:latin typeface="+mn-lt"/>
                <a:ea typeface="+mn-ea"/>
                <a:cs typeface="+mn-cs"/>
              </a:defRPr>
            </a:lvl7pPr>
            <a:lvl8pPr marL="1371600" algn="l" rtl="0" fontAlgn="base">
              <a:spcBef>
                <a:spcPct val="0"/>
              </a:spcBef>
              <a:spcAft>
                <a:spcPct val="0"/>
              </a:spcAft>
              <a:defRPr sz="4000">
                <a:solidFill>
                  <a:schemeClr val="lt1"/>
                </a:solidFill>
                <a:latin typeface="+mn-lt"/>
                <a:ea typeface="+mn-ea"/>
                <a:cs typeface="+mn-cs"/>
              </a:defRPr>
            </a:lvl8pPr>
            <a:lvl9pPr marL="1828800" algn="l" rtl="0" fontAlgn="base">
              <a:spcBef>
                <a:spcPct val="0"/>
              </a:spcBef>
              <a:spcAft>
                <a:spcPct val="0"/>
              </a:spcAft>
              <a:defRPr sz="4000">
                <a:solidFill>
                  <a:schemeClr val="lt1"/>
                </a:solidFill>
                <a:latin typeface="+mn-lt"/>
                <a:ea typeface="+mn-ea"/>
                <a:cs typeface="+mn-cs"/>
              </a:defRPr>
            </a:lvl9pPr>
          </a:lstStyle>
          <a:p>
            <a:r>
              <a:rPr lang="cs-CZ" sz="3200" dirty="0"/>
              <a:t>Jak zabezpečit počítač</a:t>
            </a:r>
          </a:p>
        </p:txBody>
      </p:sp>
      <p:sp>
        <p:nvSpPr>
          <p:cNvPr id="13" name="TextovéPole 4"/>
          <p:cNvSpPr txBox="1"/>
          <p:nvPr/>
        </p:nvSpPr>
        <p:spPr>
          <a:xfrm>
            <a:off x="457200" y="991756"/>
            <a:ext cx="8229600" cy="4524315"/>
          </a:xfrm>
          <a:prstGeom prst="rect">
            <a:avLst/>
          </a:prstGeom>
          <a:noFill/>
          <a:ln>
            <a:noFill/>
          </a:ln>
        </p:spPr>
        <p:style>
          <a:lnRef idx="2">
            <a:schemeClr val="dk1">
              <a:shade val="50000"/>
            </a:schemeClr>
          </a:lnRef>
          <a:fillRef idx="1">
            <a:schemeClr val="dk1"/>
          </a:fillRef>
          <a:effectRef idx="0">
            <a:schemeClr val="dk1"/>
          </a:effectRef>
          <a:fontRef idx="minor">
            <a:schemeClr val="lt1"/>
          </a:fontRef>
        </p:style>
        <p:txBody>
          <a:bodyPr wrap="square">
            <a:spAutoFit/>
          </a:bodyPr>
          <a:lstStyle/>
          <a:p>
            <a:pPr marL="342900" indent="-342900" eaLnBrk="0" hangingPunct="0">
              <a:buFont typeface="Arial" panose="020B0604020202020204" pitchFamily="34" charset="0"/>
              <a:buChar char="•"/>
              <a:defRPr/>
            </a:pPr>
            <a:r>
              <a:rPr lang="cs-CZ" dirty="0" smtClean="0">
                <a:solidFill>
                  <a:schemeClr val="tx1"/>
                </a:solidFill>
              </a:rPr>
              <a:t>Disky v počítači je velmi vhodné šifrovat</a:t>
            </a:r>
          </a:p>
          <a:p>
            <a:pPr marL="342900" indent="-342900" eaLnBrk="0" hangingPunct="0">
              <a:buFont typeface="Arial" panose="020B0604020202020204" pitchFamily="34" charset="0"/>
              <a:buChar char="•"/>
              <a:defRPr/>
            </a:pPr>
            <a:endParaRPr lang="cs-CZ" dirty="0">
              <a:solidFill>
                <a:schemeClr val="tx1"/>
              </a:solidFill>
            </a:endParaRPr>
          </a:p>
          <a:p>
            <a:pPr marL="342900" indent="-342900" eaLnBrk="0" hangingPunct="0">
              <a:buFont typeface="Arial" panose="020B0604020202020204" pitchFamily="34" charset="0"/>
              <a:buChar char="•"/>
              <a:defRPr/>
            </a:pPr>
            <a:r>
              <a:rPr lang="cs-CZ" dirty="0" smtClean="0">
                <a:solidFill>
                  <a:schemeClr val="tx1"/>
                </a:solidFill>
              </a:rPr>
              <a:t>Pozor na externí média a USB klíčenky </a:t>
            </a:r>
          </a:p>
          <a:p>
            <a:pPr marL="342900" indent="-342900" eaLnBrk="0" hangingPunct="0">
              <a:buFont typeface="Arial" panose="020B0604020202020204" pitchFamily="34" charset="0"/>
              <a:buChar char="•"/>
              <a:defRPr/>
            </a:pPr>
            <a:endParaRPr lang="cs-CZ" dirty="0">
              <a:solidFill>
                <a:schemeClr val="tx1"/>
              </a:solidFill>
            </a:endParaRPr>
          </a:p>
          <a:p>
            <a:pPr marL="342900" indent="-342900" eaLnBrk="0" hangingPunct="0">
              <a:buFont typeface="Arial" panose="020B0604020202020204" pitchFamily="34" charset="0"/>
              <a:buChar char="•"/>
              <a:defRPr/>
            </a:pPr>
            <a:r>
              <a:rPr lang="cs-CZ" dirty="0" err="1" smtClean="0">
                <a:solidFill>
                  <a:schemeClr val="tx1"/>
                </a:solidFill>
              </a:rPr>
              <a:t>Cloudové</a:t>
            </a:r>
            <a:r>
              <a:rPr lang="cs-CZ" dirty="0" smtClean="0">
                <a:solidFill>
                  <a:schemeClr val="tx1"/>
                </a:solidFill>
              </a:rPr>
              <a:t> služby nejsou skutečně soukromé (Google Disk, </a:t>
            </a:r>
            <a:r>
              <a:rPr lang="cs-CZ" dirty="0" err="1" smtClean="0">
                <a:solidFill>
                  <a:schemeClr val="tx1"/>
                </a:solidFill>
              </a:rPr>
              <a:t>Dropbox</a:t>
            </a:r>
            <a:r>
              <a:rPr lang="cs-CZ" dirty="0" smtClean="0">
                <a:solidFill>
                  <a:schemeClr val="tx1"/>
                </a:solidFill>
              </a:rPr>
              <a:t>, Office365, </a:t>
            </a:r>
            <a:r>
              <a:rPr lang="cs-CZ" dirty="0" err="1" smtClean="0">
                <a:solidFill>
                  <a:schemeClr val="tx1"/>
                </a:solidFill>
              </a:rPr>
              <a:t>One</a:t>
            </a:r>
            <a:r>
              <a:rPr lang="cs-CZ" dirty="0" smtClean="0">
                <a:solidFill>
                  <a:schemeClr val="tx1"/>
                </a:solidFill>
              </a:rPr>
              <a:t> Drive, </a:t>
            </a:r>
            <a:r>
              <a:rPr lang="cs-CZ" dirty="0" err="1" smtClean="0">
                <a:solidFill>
                  <a:schemeClr val="tx1"/>
                </a:solidFill>
              </a:rPr>
              <a:t>atd</a:t>
            </a:r>
            <a:r>
              <a:rPr lang="cs-CZ" dirty="0" smtClean="0">
                <a:solidFill>
                  <a:schemeClr val="tx1"/>
                </a:solidFill>
              </a:rPr>
              <a:t>) </a:t>
            </a:r>
          </a:p>
          <a:p>
            <a:pPr marL="342900" indent="-342900" eaLnBrk="0" hangingPunct="0">
              <a:buFont typeface="Arial" panose="020B0604020202020204" pitchFamily="34" charset="0"/>
              <a:buChar char="•"/>
              <a:defRPr/>
            </a:pPr>
            <a:endParaRPr lang="cs-CZ" dirty="0">
              <a:solidFill>
                <a:schemeClr val="tx1"/>
              </a:solidFill>
            </a:endParaRPr>
          </a:p>
          <a:p>
            <a:pPr marL="342900" indent="-342900" eaLnBrk="0" hangingPunct="0">
              <a:buFont typeface="Arial" panose="020B0604020202020204" pitchFamily="34" charset="0"/>
              <a:buChar char="•"/>
              <a:defRPr/>
            </a:pPr>
            <a:endParaRPr lang="cs-CZ" dirty="0" smtClean="0">
              <a:solidFill>
                <a:schemeClr val="tx1"/>
              </a:solidFill>
            </a:endParaRPr>
          </a:p>
          <a:p>
            <a:pPr marL="342900" indent="-342900" eaLnBrk="0" hangingPunct="0">
              <a:buFont typeface="Arial" panose="020B0604020202020204" pitchFamily="34" charset="0"/>
              <a:buChar char="•"/>
              <a:defRPr/>
            </a:pPr>
            <a:endParaRPr lang="cs-CZ" dirty="0">
              <a:solidFill>
                <a:schemeClr val="tx1"/>
              </a:solidFill>
            </a:endParaRPr>
          </a:p>
          <a:p>
            <a:pPr eaLnBrk="0" hangingPunct="0">
              <a:defRPr/>
            </a:pPr>
            <a:endParaRPr lang="cs-CZ" dirty="0" smtClean="0">
              <a:solidFill>
                <a:schemeClr val="tx1"/>
              </a:solidFill>
            </a:endParaRPr>
          </a:p>
          <a:p>
            <a:pPr marL="342900" indent="-342900" eaLnBrk="0" hangingPunct="0">
              <a:buFont typeface="Arial" panose="020B0604020202020204" pitchFamily="34" charset="0"/>
              <a:buChar char="•"/>
              <a:defRPr/>
            </a:pPr>
            <a:r>
              <a:rPr lang="cs-CZ" dirty="0" smtClean="0">
                <a:solidFill>
                  <a:schemeClr val="tx1"/>
                </a:solidFill>
              </a:rPr>
              <a:t>Velmi podrobně popsáno v </a:t>
            </a:r>
            <a:r>
              <a:rPr lang="cs-CZ" dirty="0" smtClean="0">
                <a:solidFill>
                  <a:schemeClr val="tx1"/>
                </a:solidFill>
                <a:hlinkClick r:id="rId2"/>
              </a:rPr>
              <a:t>Jak </a:t>
            </a:r>
            <a:r>
              <a:rPr lang="cs-CZ" dirty="0">
                <a:solidFill>
                  <a:schemeClr val="tx1"/>
                </a:solidFill>
                <a:hlinkClick r:id="rId2"/>
              </a:rPr>
              <a:t>nastavit soukromí a bezpečně se chovat na počítači</a:t>
            </a:r>
            <a:endParaRPr lang="cs-CZ" dirty="0">
              <a:solidFill>
                <a:schemeClr val="tx1"/>
              </a:solidFill>
            </a:endParaRPr>
          </a:p>
        </p:txBody>
      </p:sp>
    </p:spTree>
    <p:extLst>
      <p:ext uri="{BB962C8B-B14F-4D97-AF65-F5344CB8AC3E}">
        <p14:creationId xmlns:p14="http://schemas.microsoft.com/office/powerpoint/2010/main" val="1569164660"/>
      </p:ext>
    </p:extLst>
  </p:cSld>
  <p:clrMapOvr>
    <a:masterClrMapping/>
  </p:clrMapOvr>
  <p:timing>
    <p:tnLst>
      <p:par>
        <p:cTn id="1" dur="indefinite" restart="never" nodeType="tmRoot"/>
      </p:par>
    </p:tnLst>
  </p:timing>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3"/>
          <p:cNvSpPr txBox="1">
            <a:spLocks/>
          </p:cNvSpPr>
          <p:nvPr/>
        </p:nvSpPr>
        <p:spPr>
          <a:xfrm>
            <a:off x="457200" y="116632"/>
            <a:ext cx="8229600" cy="648072"/>
          </a:xfrm>
          <a:prstGeom prst="rect">
            <a:avLst/>
          </a:prstGeom>
        </p:spPr>
        <p:style>
          <a:lnRef idx="0">
            <a:schemeClr val="accent4"/>
          </a:lnRef>
          <a:fillRef idx="3">
            <a:schemeClr val="accent4"/>
          </a:fillRef>
          <a:effectRef idx="3">
            <a:schemeClr val="accent4"/>
          </a:effectRef>
          <a:fontRef idx="minor">
            <a:schemeClr val="lt1"/>
          </a:fontRef>
        </p:style>
        <p:txBody>
          <a:bodyPr vert="horz" lIns="91440" tIns="45720" rIns="91440" bIns="45720" rtlCol="0" anchor="ctr">
            <a:noAutofit/>
          </a:bodyPr>
          <a:lstStyle>
            <a:lvl1pPr algn="l" rtl="0" eaLnBrk="0" fontAlgn="base" hangingPunct="0">
              <a:spcBef>
                <a:spcPct val="0"/>
              </a:spcBef>
              <a:spcAft>
                <a:spcPct val="0"/>
              </a:spcAft>
              <a:defRPr sz="4000" kern="1200" spc="-100">
                <a:solidFill>
                  <a:schemeClr val="lt1"/>
                </a:solidFill>
                <a:latin typeface="+mn-lt"/>
                <a:ea typeface="+mn-ea"/>
                <a:cs typeface="+mn-cs"/>
              </a:defRPr>
            </a:lvl1pPr>
            <a:lvl2pPr algn="l" rtl="0" eaLnBrk="0" fontAlgn="base" hangingPunct="0">
              <a:spcBef>
                <a:spcPct val="0"/>
              </a:spcBef>
              <a:spcAft>
                <a:spcPct val="0"/>
              </a:spcAft>
              <a:defRPr sz="4000">
                <a:solidFill>
                  <a:schemeClr val="lt1"/>
                </a:solidFill>
                <a:latin typeface="+mn-lt"/>
                <a:ea typeface="+mn-ea"/>
                <a:cs typeface="+mn-cs"/>
              </a:defRPr>
            </a:lvl2pPr>
            <a:lvl3pPr algn="l" rtl="0" eaLnBrk="0" fontAlgn="base" hangingPunct="0">
              <a:spcBef>
                <a:spcPct val="0"/>
              </a:spcBef>
              <a:spcAft>
                <a:spcPct val="0"/>
              </a:spcAft>
              <a:defRPr sz="4000">
                <a:solidFill>
                  <a:schemeClr val="lt1"/>
                </a:solidFill>
                <a:latin typeface="+mn-lt"/>
                <a:ea typeface="+mn-ea"/>
                <a:cs typeface="+mn-cs"/>
              </a:defRPr>
            </a:lvl3pPr>
            <a:lvl4pPr algn="l" rtl="0" eaLnBrk="0" fontAlgn="base" hangingPunct="0">
              <a:spcBef>
                <a:spcPct val="0"/>
              </a:spcBef>
              <a:spcAft>
                <a:spcPct val="0"/>
              </a:spcAft>
              <a:defRPr sz="4000">
                <a:solidFill>
                  <a:schemeClr val="lt1"/>
                </a:solidFill>
                <a:latin typeface="+mn-lt"/>
                <a:ea typeface="+mn-ea"/>
                <a:cs typeface="+mn-cs"/>
              </a:defRPr>
            </a:lvl4pPr>
            <a:lvl5pPr algn="l" rtl="0" eaLnBrk="0" fontAlgn="base" hangingPunct="0">
              <a:spcBef>
                <a:spcPct val="0"/>
              </a:spcBef>
              <a:spcAft>
                <a:spcPct val="0"/>
              </a:spcAft>
              <a:defRPr sz="4000">
                <a:solidFill>
                  <a:schemeClr val="lt1"/>
                </a:solidFill>
                <a:latin typeface="+mn-lt"/>
                <a:ea typeface="+mn-ea"/>
                <a:cs typeface="+mn-cs"/>
              </a:defRPr>
            </a:lvl5pPr>
            <a:lvl6pPr marL="457200" algn="l" rtl="0" fontAlgn="base">
              <a:spcBef>
                <a:spcPct val="0"/>
              </a:spcBef>
              <a:spcAft>
                <a:spcPct val="0"/>
              </a:spcAft>
              <a:defRPr sz="4000">
                <a:solidFill>
                  <a:schemeClr val="lt1"/>
                </a:solidFill>
                <a:latin typeface="+mn-lt"/>
                <a:ea typeface="+mn-ea"/>
                <a:cs typeface="+mn-cs"/>
              </a:defRPr>
            </a:lvl6pPr>
            <a:lvl7pPr marL="914400" algn="l" rtl="0" fontAlgn="base">
              <a:spcBef>
                <a:spcPct val="0"/>
              </a:spcBef>
              <a:spcAft>
                <a:spcPct val="0"/>
              </a:spcAft>
              <a:defRPr sz="4000">
                <a:solidFill>
                  <a:schemeClr val="lt1"/>
                </a:solidFill>
                <a:latin typeface="+mn-lt"/>
                <a:ea typeface="+mn-ea"/>
                <a:cs typeface="+mn-cs"/>
              </a:defRPr>
            </a:lvl7pPr>
            <a:lvl8pPr marL="1371600" algn="l" rtl="0" fontAlgn="base">
              <a:spcBef>
                <a:spcPct val="0"/>
              </a:spcBef>
              <a:spcAft>
                <a:spcPct val="0"/>
              </a:spcAft>
              <a:defRPr sz="4000">
                <a:solidFill>
                  <a:schemeClr val="lt1"/>
                </a:solidFill>
                <a:latin typeface="+mn-lt"/>
                <a:ea typeface="+mn-ea"/>
                <a:cs typeface="+mn-cs"/>
              </a:defRPr>
            </a:lvl8pPr>
            <a:lvl9pPr marL="1828800" algn="l" rtl="0" fontAlgn="base">
              <a:spcBef>
                <a:spcPct val="0"/>
              </a:spcBef>
              <a:spcAft>
                <a:spcPct val="0"/>
              </a:spcAft>
              <a:defRPr sz="4000">
                <a:solidFill>
                  <a:schemeClr val="lt1"/>
                </a:solidFill>
                <a:latin typeface="+mn-lt"/>
                <a:ea typeface="+mn-ea"/>
                <a:cs typeface="+mn-cs"/>
              </a:defRPr>
            </a:lvl9pPr>
          </a:lstStyle>
          <a:p>
            <a:r>
              <a:rPr lang="cs-CZ" sz="2800" dirty="0" smtClean="0"/>
              <a:t>Bezpečně na počítači  v práci</a:t>
            </a:r>
            <a:endParaRPr lang="cs-CZ" sz="2800" dirty="0"/>
          </a:p>
        </p:txBody>
      </p:sp>
      <p:sp>
        <p:nvSpPr>
          <p:cNvPr id="13" name="TextovéPole 4"/>
          <p:cNvSpPr txBox="1"/>
          <p:nvPr/>
        </p:nvSpPr>
        <p:spPr>
          <a:xfrm>
            <a:off x="451148" y="991756"/>
            <a:ext cx="8229600" cy="4524315"/>
          </a:xfrm>
          <a:prstGeom prst="rect">
            <a:avLst/>
          </a:prstGeom>
          <a:noFill/>
          <a:ln>
            <a:noFill/>
          </a:ln>
        </p:spPr>
        <p:style>
          <a:lnRef idx="2">
            <a:schemeClr val="dk1">
              <a:shade val="50000"/>
            </a:schemeClr>
          </a:lnRef>
          <a:fillRef idx="1">
            <a:schemeClr val="dk1"/>
          </a:fillRef>
          <a:effectRef idx="0">
            <a:schemeClr val="dk1"/>
          </a:effectRef>
          <a:fontRef idx="minor">
            <a:schemeClr val="lt1"/>
          </a:fontRef>
        </p:style>
        <p:txBody>
          <a:bodyPr wrap="square">
            <a:spAutoFit/>
          </a:bodyPr>
          <a:lstStyle/>
          <a:p>
            <a:r>
              <a:rPr lang="cs-CZ" dirty="0" smtClean="0">
                <a:solidFill>
                  <a:schemeClr val="tx1"/>
                </a:solidFill>
                <a:hlinkClick r:id="rId2"/>
              </a:rPr>
              <a:t>Co nikdy nedělat na pracovním počítači, telefonu či tabletu. Opravdu nikdy.</a:t>
            </a:r>
            <a:endParaRPr lang="cs-CZ" dirty="0" smtClean="0">
              <a:solidFill>
                <a:schemeClr val="tx1"/>
              </a:solidFill>
            </a:endParaRPr>
          </a:p>
          <a:p>
            <a:endParaRPr lang="cs-CZ" b="1" dirty="0" smtClean="0">
              <a:solidFill>
                <a:schemeClr val="tx1"/>
              </a:solidFill>
            </a:endParaRPr>
          </a:p>
          <a:p>
            <a:r>
              <a:rPr lang="cs-CZ" dirty="0">
                <a:solidFill>
                  <a:schemeClr val="tx1"/>
                </a:solidFill>
              </a:rPr>
              <a:t>Nikdy neukládejte soukromé soubory na pracovní zařízení</a:t>
            </a:r>
          </a:p>
          <a:p>
            <a:r>
              <a:rPr lang="cs-CZ" dirty="0">
                <a:solidFill>
                  <a:schemeClr val="tx1"/>
                </a:solidFill>
              </a:rPr>
              <a:t/>
            </a:r>
            <a:br>
              <a:rPr lang="cs-CZ" dirty="0">
                <a:solidFill>
                  <a:schemeClr val="tx1"/>
                </a:solidFill>
              </a:rPr>
            </a:br>
            <a:r>
              <a:rPr lang="cs-CZ" dirty="0">
                <a:solidFill>
                  <a:schemeClr val="tx1"/>
                </a:solidFill>
              </a:rPr>
              <a:t>Mobilní telefon nepoužívejte pro osobní </a:t>
            </a:r>
            <a:r>
              <a:rPr lang="cs-CZ" dirty="0" smtClean="0">
                <a:solidFill>
                  <a:schemeClr val="tx1"/>
                </a:solidFill>
              </a:rPr>
              <a:t>fotografie</a:t>
            </a:r>
          </a:p>
          <a:p>
            <a:endParaRPr lang="cs-CZ" dirty="0">
              <a:solidFill>
                <a:schemeClr val="tx1"/>
              </a:solidFill>
            </a:endParaRPr>
          </a:p>
          <a:p>
            <a:r>
              <a:rPr lang="cs-CZ" dirty="0">
                <a:solidFill>
                  <a:schemeClr val="tx1"/>
                </a:solidFill>
              </a:rPr>
              <a:t>Nenavštěvujte žádné weby, které nemají něco společného s vaší prací</a:t>
            </a:r>
          </a:p>
          <a:p>
            <a:endParaRPr lang="cs-CZ" dirty="0">
              <a:solidFill>
                <a:schemeClr val="tx1"/>
              </a:solidFill>
            </a:endParaRPr>
          </a:p>
          <a:p>
            <a:r>
              <a:rPr lang="cs-CZ" dirty="0">
                <a:solidFill>
                  <a:schemeClr val="tx1"/>
                </a:solidFill>
              </a:rPr>
              <a:t>Neřešte osobní věci ve firemním chatu</a:t>
            </a:r>
          </a:p>
          <a:p>
            <a:endParaRPr lang="cs-CZ" b="1" dirty="0">
              <a:solidFill>
                <a:schemeClr val="tx1"/>
              </a:solidFill>
            </a:endParaRPr>
          </a:p>
        </p:txBody>
      </p:sp>
    </p:spTree>
    <p:extLst>
      <p:ext uri="{BB962C8B-B14F-4D97-AF65-F5344CB8AC3E}">
        <p14:creationId xmlns:p14="http://schemas.microsoft.com/office/powerpoint/2010/main" val="2923673836"/>
      </p:ext>
    </p:extLst>
  </p:cSld>
  <p:clrMapOvr>
    <a:masterClrMapping/>
  </p:clrMapOvr>
  <p:timing>
    <p:tnLst>
      <p:par>
        <p:cTn id="1" dur="indefinite" restart="never" nodeType="tmRoot"/>
      </p:par>
    </p:tnLst>
  </p:timing>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3"/>
          <p:cNvSpPr txBox="1">
            <a:spLocks/>
          </p:cNvSpPr>
          <p:nvPr/>
        </p:nvSpPr>
        <p:spPr>
          <a:xfrm>
            <a:off x="457200" y="116632"/>
            <a:ext cx="8229600" cy="648072"/>
          </a:xfrm>
          <a:prstGeom prst="rect">
            <a:avLst/>
          </a:prstGeom>
        </p:spPr>
        <p:style>
          <a:lnRef idx="0">
            <a:schemeClr val="accent4"/>
          </a:lnRef>
          <a:fillRef idx="3">
            <a:schemeClr val="accent4"/>
          </a:fillRef>
          <a:effectRef idx="3">
            <a:schemeClr val="accent4"/>
          </a:effectRef>
          <a:fontRef idx="minor">
            <a:schemeClr val="lt1"/>
          </a:fontRef>
        </p:style>
        <p:txBody>
          <a:bodyPr vert="horz" lIns="91440" tIns="45720" rIns="91440" bIns="45720" rtlCol="0" anchor="ctr">
            <a:noAutofit/>
          </a:bodyPr>
          <a:lstStyle>
            <a:lvl1pPr algn="l" rtl="0" eaLnBrk="0" fontAlgn="base" hangingPunct="0">
              <a:spcBef>
                <a:spcPct val="0"/>
              </a:spcBef>
              <a:spcAft>
                <a:spcPct val="0"/>
              </a:spcAft>
              <a:defRPr sz="4000" kern="1200" spc="-100">
                <a:solidFill>
                  <a:schemeClr val="lt1"/>
                </a:solidFill>
                <a:latin typeface="+mn-lt"/>
                <a:ea typeface="+mn-ea"/>
                <a:cs typeface="+mn-cs"/>
              </a:defRPr>
            </a:lvl1pPr>
            <a:lvl2pPr algn="l" rtl="0" eaLnBrk="0" fontAlgn="base" hangingPunct="0">
              <a:spcBef>
                <a:spcPct val="0"/>
              </a:spcBef>
              <a:spcAft>
                <a:spcPct val="0"/>
              </a:spcAft>
              <a:defRPr sz="4000">
                <a:solidFill>
                  <a:schemeClr val="lt1"/>
                </a:solidFill>
                <a:latin typeface="+mn-lt"/>
                <a:ea typeface="+mn-ea"/>
                <a:cs typeface="+mn-cs"/>
              </a:defRPr>
            </a:lvl2pPr>
            <a:lvl3pPr algn="l" rtl="0" eaLnBrk="0" fontAlgn="base" hangingPunct="0">
              <a:spcBef>
                <a:spcPct val="0"/>
              </a:spcBef>
              <a:spcAft>
                <a:spcPct val="0"/>
              </a:spcAft>
              <a:defRPr sz="4000">
                <a:solidFill>
                  <a:schemeClr val="lt1"/>
                </a:solidFill>
                <a:latin typeface="+mn-lt"/>
                <a:ea typeface="+mn-ea"/>
                <a:cs typeface="+mn-cs"/>
              </a:defRPr>
            </a:lvl3pPr>
            <a:lvl4pPr algn="l" rtl="0" eaLnBrk="0" fontAlgn="base" hangingPunct="0">
              <a:spcBef>
                <a:spcPct val="0"/>
              </a:spcBef>
              <a:spcAft>
                <a:spcPct val="0"/>
              </a:spcAft>
              <a:defRPr sz="4000">
                <a:solidFill>
                  <a:schemeClr val="lt1"/>
                </a:solidFill>
                <a:latin typeface="+mn-lt"/>
                <a:ea typeface="+mn-ea"/>
                <a:cs typeface="+mn-cs"/>
              </a:defRPr>
            </a:lvl4pPr>
            <a:lvl5pPr algn="l" rtl="0" eaLnBrk="0" fontAlgn="base" hangingPunct="0">
              <a:spcBef>
                <a:spcPct val="0"/>
              </a:spcBef>
              <a:spcAft>
                <a:spcPct val="0"/>
              </a:spcAft>
              <a:defRPr sz="4000">
                <a:solidFill>
                  <a:schemeClr val="lt1"/>
                </a:solidFill>
                <a:latin typeface="+mn-lt"/>
                <a:ea typeface="+mn-ea"/>
                <a:cs typeface="+mn-cs"/>
              </a:defRPr>
            </a:lvl5pPr>
            <a:lvl6pPr marL="457200" algn="l" rtl="0" fontAlgn="base">
              <a:spcBef>
                <a:spcPct val="0"/>
              </a:spcBef>
              <a:spcAft>
                <a:spcPct val="0"/>
              </a:spcAft>
              <a:defRPr sz="4000">
                <a:solidFill>
                  <a:schemeClr val="lt1"/>
                </a:solidFill>
                <a:latin typeface="+mn-lt"/>
                <a:ea typeface="+mn-ea"/>
                <a:cs typeface="+mn-cs"/>
              </a:defRPr>
            </a:lvl6pPr>
            <a:lvl7pPr marL="914400" algn="l" rtl="0" fontAlgn="base">
              <a:spcBef>
                <a:spcPct val="0"/>
              </a:spcBef>
              <a:spcAft>
                <a:spcPct val="0"/>
              </a:spcAft>
              <a:defRPr sz="4000">
                <a:solidFill>
                  <a:schemeClr val="lt1"/>
                </a:solidFill>
                <a:latin typeface="+mn-lt"/>
                <a:ea typeface="+mn-ea"/>
                <a:cs typeface="+mn-cs"/>
              </a:defRPr>
            </a:lvl7pPr>
            <a:lvl8pPr marL="1371600" algn="l" rtl="0" fontAlgn="base">
              <a:spcBef>
                <a:spcPct val="0"/>
              </a:spcBef>
              <a:spcAft>
                <a:spcPct val="0"/>
              </a:spcAft>
              <a:defRPr sz="4000">
                <a:solidFill>
                  <a:schemeClr val="lt1"/>
                </a:solidFill>
                <a:latin typeface="+mn-lt"/>
                <a:ea typeface="+mn-ea"/>
                <a:cs typeface="+mn-cs"/>
              </a:defRPr>
            </a:lvl8pPr>
            <a:lvl9pPr marL="1828800" algn="l" rtl="0" fontAlgn="base">
              <a:spcBef>
                <a:spcPct val="0"/>
              </a:spcBef>
              <a:spcAft>
                <a:spcPct val="0"/>
              </a:spcAft>
              <a:defRPr sz="4000">
                <a:solidFill>
                  <a:schemeClr val="lt1"/>
                </a:solidFill>
                <a:latin typeface="+mn-lt"/>
                <a:ea typeface="+mn-ea"/>
                <a:cs typeface="+mn-cs"/>
              </a:defRPr>
            </a:lvl9pPr>
          </a:lstStyle>
          <a:p>
            <a:r>
              <a:rPr lang="cs-CZ" sz="2800" dirty="0"/>
              <a:t>Bezpečně na počítači </a:t>
            </a:r>
            <a:r>
              <a:rPr lang="cs-CZ" sz="2800" dirty="0" smtClean="0"/>
              <a:t> v práci</a:t>
            </a:r>
            <a:endParaRPr lang="cs-CZ" sz="2800" dirty="0"/>
          </a:p>
        </p:txBody>
      </p:sp>
      <p:sp>
        <p:nvSpPr>
          <p:cNvPr id="13" name="TextovéPole 4"/>
          <p:cNvSpPr txBox="1"/>
          <p:nvPr/>
        </p:nvSpPr>
        <p:spPr>
          <a:xfrm>
            <a:off x="451148" y="991756"/>
            <a:ext cx="8229600" cy="5632311"/>
          </a:xfrm>
          <a:prstGeom prst="rect">
            <a:avLst/>
          </a:prstGeom>
          <a:noFill/>
          <a:ln>
            <a:noFill/>
          </a:ln>
        </p:spPr>
        <p:style>
          <a:lnRef idx="2">
            <a:schemeClr val="dk1">
              <a:shade val="50000"/>
            </a:schemeClr>
          </a:lnRef>
          <a:fillRef idx="1">
            <a:schemeClr val="dk1"/>
          </a:fillRef>
          <a:effectRef idx="0">
            <a:schemeClr val="dk1"/>
          </a:effectRef>
          <a:fontRef idx="minor">
            <a:schemeClr val="lt1"/>
          </a:fontRef>
        </p:style>
        <p:txBody>
          <a:bodyPr wrap="square">
            <a:spAutoFit/>
          </a:bodyPr>
          <a:lstStyle/>
          <a:p>
            <a:r>
              <a:rPr lang="cs-CZ" dirty="0" smtClean="0">
                <a:solidFill>
                  <a:schemeClr val="tx1"/>
                </a:solidFill>
                <a:hlinkClick r:id="rId2"/>
              </a:rPr>
              <a:t>Co nikdy nedělat na pracovním počítači, telefonu či tabletu. Opravdu nikdy.</a:t>
            </a:r>
            <a:endParaRPr lang="cs-CZ" dirty="0" smtClean="0">
              <a:solidFill>
                <a:schemeClr val="tx1"/>
              </a:solidFill>
            </a:endParaRPr>
          </a:p>
          <a:p>
            <a:endParaRPr lang="cs-CZ" b="1" dirty="0" smtClean="0">
              <a:solidFill>
                <a:schemeClr val="tx1"/>
              </a:solidFill>
            </a:endParaRPr>
          </a:p>
          <a:p>
            <a:r>
              <a:rPr lang="cs-CZ" dirty="0">
                <a:solidFill>
                  <a:schemeClr val="tx1"/>
                </a:solidFill>
              </a:rPr>
              <a:t>Rodinný příslušník ani cizí člověk nemá ve firemním počítači co dělat</a:t>
            </a:r>
          </a:p>
          <a:p>
            <a:r>
              <a:rPr lang="cs-CZ" dirty="0">
                <a:solidFill>
                  <a:schemeClr val="tx1"/>
                </a:solidFill>
              </a:rPr>
              <a:t>Pozor na připojování k neznámým sítím a případnou nutnost používat VPN</a:t>
            </a:r>
          </a:p>
          <a:p>
            <a:endParaRPr lang="cs-CZ" dirty="0" smtClean="0">
              <a:solidFill>
                <a:schemeClr val="tx1"/>
              </a:solidFill>
            </a:endParaRPr>
          </a:p>
          <a:p>
            <a:r>
              <a:rPr lang="cs-CZ" dirty="0">
                <a:solidFill>
                  <a:schemeClr val="tx1"/>
                </a:solidFill>
              </a:rPr>
              <a:t>Nevkládejte do zařízení neznámé USB či paměťové karty a nezkoumejte </a:t>
            </a:r>
            <a:r>
              <a:rPr lang="cs-CZ" dirty="0" smtClean="0">
                <a:solidFill>
                  <a:schemeClr val="tx1"/>
                </a:solidFill>
              </a:rPr>
              <a:t>je</a:t>
            </a:r>
          </a:p>
          <a:p>
            <a:endParaRPr lang="cs-CZ" dirty="0">
              <a:solidFill>
                <a:schemeClr val="tx1"/>
              </a:solidFill>
            </a:endParaRPr>
          </a:p>
          <a:p>
            <a:r>
              <a:rPr lang="cs-CZ" dirty="0">
                <a:solidFill>
                  <a:schemeClr val="tx1"/>
                </a:solidFill>
              </a:rPr>
              <a:t>Žádné osobní nakupování, žádné obchody, žádná e-komerce,  žádné bankovnictví</a:t>
            </a:r>
          </a:p>
          <a:p>
            <a:endParaRPr lang="cs-CZ" b="1" dirty="0">
              <a:solidFill>
                <a:schemeClr val="tx1"/>
              </a:solidFill>
            </a:endParaRPr>
          </a:p>
          <a:p>
            <a:endParaRPr lang="cs-CZ" b="1" dirty="0">
              <a:solidFill>
                <a:schemeClr val="tx1"/>
              </a:solidFill>
            </a:endParaRPr>
          </a:p>
        </p:txBody>
      </p:sp>
    </p:spTree>
    <p:extLst>
      <p:ext uri="{BB962C8B-B14F-4D97-AF65-F5344CB8AC3E}">
        <p14:creationId xmlns:p14="http://schemas.microsoft.com/office/powerpoint/2010/main" val="414544893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extovéPole 17"/>
          <p:cNvSpPr txBox="1"/>
          <p:nvPr/>
        </p:nvSpPr>
        <p:spPr>
          <a:xfrm>
            <a:off x="0" y="118964"/>
            <a:ext cx="9144000" cy="461665"/>
          </a:xfrm>
          <a:prstGeom prst="rect">
            <a:avLst/>
          </a:prstGeom>
        </p:spPr>
        <p:style>
          <a:lnRef idx="1">
            <a:schemeClr val="accent4"/>
          </a:lnRef>
          <a:fillRef idx="3">
            <a:schemeClr val="accent4"/>
          </a:fillRef>
          <a:effectRef idx="2">
            <a:schemeClr val="accent4"/>
          </a:effectRef>
          <a:fontRef idx="minor">
            <a:schemeClr val="lt1"/>
          </a:fontRef>
        </p:style>
        <p:txBody>
          <a:bodyPr wrap="square" rtlCol="0">
            <a:spAutoFit/>
          </a:bodyPr>
          <a:lstStyle/>
          <a:p>
            <a:r>
              <a:rPr lang="cs-CZ" dirty="0" smtClean="0"/>
              <a:t>Nasycenost. Všude kam se podíváme</a:t>
            </a:r>
            <a:endParaRPr lang="cs-CZ" dirty="0"/>
          </a:p>
        </p:txBody>
      </p:sp>
      <p:sp>
        <p:nvSpPr>
          <p:cNvPr id="2" name="TextovéPole 1"/>
          <p:cNvSpPr txBox="1"/>
          <p:nvPr/>
        </p:nvSpPr>
        <p:spPr>
          <a:xfrm>
            <a:off x="179512" y="908720"/>
            <a:ext cx="8568952" cy="830997"/>
          </a:xfrm>
          <a:prstGeom prst="rect">
            <a:avLst/>
          </a:prstGeom>
          <a:noFill/>
        </p:spPr>
        <p:txBody>
          <a:bodyPr wrap="square" rtlCol="0">
            <a:spAutoFit/>
          </a:bodyPr>
          <a:lstStyle/>
          <a:p>
            <a:r>
              <a:rPr lang="en-US" b="1" dirty="0" smtClean="0">
                <a:hlinkClick r:id="rId2"/>
              </a:rPr>
              <a:t>Internet, social media use and device ownership in U.S. have plateaued after years of growth</a:t>
            </a:r>
            <a:endParaRPr lang="cs-CZ" b="1" dirty="0"/>
          </a:p>
        </p:txBody>
      </p:sp>
      <p:pic>
        <p:nvPicPr>
          <p:cNvPr id="3074" name="Picture 2" descr="The share of Americans using various technologies has stayed relatively flat since 201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15616" y="1710373"/>
            <a:ext cx="6096000" cy="504825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21765802"/>
      </p:ext>
    </p:extLst>
  </p:cSld>
  <p:clrMapOvr>
    <a:masterClrMapping/>
  </p:clrMapOvr>
  <p:timing>
    <p:tnLst>
      <p:par>
        <p:cTn id="1" dur="indefinite" restart="never" nodeType="tmRoot"/>
      </p:par>
    </p:tnLst>
  </p:timing>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3"/>
          <p:cNvSpPr>
            <a:spLocks noGrp="1"/>
          </p:cNvSpPr>
          <p:nvPr>
            <p:ph type="title"/>
          </p:nvPr>
        </p:nvSpPr>
        <p:spPr/>
        <p:txBody>
          <a:bodyPr/>
          <a:lstStyle/>
          <a:p>
            <a:r>
              <a:rPr lang="cs-CZ" dirty="0" smtClean="0"/>
              <a:t>Soukromí v jiných situacích</a:t>
            </a:r>
            <a:endParaRPr lang="cs-CZ" dirty="0"/>
          </a:p>
        </p:txBody>
      </p:sp>
      <p:sp>
        <p:nvSpPr>
          <p:cNvPr id="5" name="Zástupný symbol pro text 4"/>
          <p:cNvSpPr>
            <a:spLocks noGrp="1"/>
          </p:cNvSpPr>
          <p:nvPr>
            <p:ph type="body" idx="1"/>
          </p:nvPr>
        </p:nvSpPr>
        <p:spPr/>
        <p:txBody>
          <a:bodyPr/>
          <a:lstStyle/>
          <a:p>
            <a:endParaRPr lang="cs-CZ"/>
          </a:p>
        </p:txBody>
      </p:sp>
    </p:spTree>
    <p:extLst>
      <p:ext uri="{BB962C8B-B14F-4D97-AF65-F5344CB8AC3E}">
        <p14:creationId xmlns:p14="http://schemas.microsoft.com/office/powerpoint/2010/main" val="802780814"/>
      </p:ext>
    </p:extLst>
  </p:cSld>
  <p:clrMapOvr>
    <a:masterClrMapping/>
  </p:clrMapOvr>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3"/>
          <p:cNvSpPr txBox="1">
            <a:spLocks/>
          </p:cNvSpPr>
          <p:nvPr/>
        </p:nvSpPr>
        <p:spPr>
          <a:xfrm>
            <a:off x="457200" y="116632"/>
            <a:ext cx="8229600" cy="648072"/>
          </a:xfrm>
          <a:prstGeom prst="rect">
            <a:avLst/>
          </a:prstGeom>
        </p:spPr>
        <p:style>
          <a:lnRef idx="0">
            <a:schemeClr val="accent4"/>
          </a:lnRef>
          <a:fillRef idx="3">
            <a:schemeClr val="accent4"/>
          </a:fillRef>
          <a:effectRef idx="3">
            <a:schemeClr val="accent4"/>
          </a:effectRef>
          <a:fontRef idx="minor">
            <a:schemeClr val="lt1"/>
          </a:fontRef>
        </p:style>
        <p:txBody>
          <a:bodyPr vert="horz" lIns="91440" tIns="45720" rIns="91440" bIns="45720" rtlCol="0" anchor="ctr">
            <a:noAutofit/>
          </a:bodyPr>
          <a:lstStyle>
            <a:lvl1pPr algn="l" rtl="0" eaLnBrk="0" fontAlgn="base" hangingPunct="0">
              <a:spcBef>
                <a:spcPct val="0"/>
              </a:spcBef>
              <a:spcAft>
                <a:spcPct val="0"/>
              </a:spcAft>
              <a:defRPr sz="4000" kern="1200" spc="-100">
                <a:solidFill>
                  <a:schemeClr val="lt1"/>
                </a:solidFill>
                <a:latin typeface="+mn-lt"/>
                <a:ea typeface="+mn-ea"/>
                <a:cs typeface="+mn-cs"/>
              </a:defRPr>
            </a:lvl1pPr>
            <a:lvl2pPr algn="l" rtl="0" eaLnBrk="0" fontAlgn="base" hangingPunct="0">
              <a:spcBef>
                <a:spcPct val="0"/>
              </a:spcBef>
              <a:spcAft>
                <a:spcPct val="0"/>
              </a:spcAft>
              <a:defRPr sz="4000">
                <a:solidFill>
                  <a:schemeClr val="lt1"/>
                </a:solidFill>
                <a:latin typeface="+mn-lt"/>
                <a:ea typeface="+mn-ea"/>
                <a:cs typeface="+mn-cs"/>
              </a:defRPr>
            </a:lvl2pPr>
            <a:lvl3pPr algn="l" rtl="0" eaLnBrk="0" fontAlgn="base" hangingPunct="0">
              <a:spcBef>
                <a:spcPct val="0"/>
              </a:spcBef>
              <a:spcAft>
                <a:spcPct val="0"/>
              </a:spcAft>
              <a:defRPr sz="4000">
                <a:solidFill>
                  <a:schemeClr val="lt1"/>
                </a:solidFill>
                <a:latin typeface="+mn-lt"/>
                <a:ea typeface="+mn-ea"/>
                <a:cs typeface="+mn-cs"/>
              </a:defRPr>
            </a:lvl3pPr>
            <a:lvl4pPr algn="l" rtl="0" eaLnBrk="0" fontAlgn="base" hangingPunct="0">
              <a:spcBef>
                <a:spcPct val="0"/>
              </a:spcBef>
              <a:spcAft>
                <a:spcPct val="0"/>
              </a:spcAft>
              <a:defRPr sz="4000">
                <a:solidFill>
                  <a:schemeClr val="lt1"/>
                </a:solidFill>
                <a:latin typeface="+mn-lt"/>
                <a:ea typeface="+mn-ea"/>
                <a:cs typeface="+mn-cs"/>
              </a:defRPr>
            </a:lvl4pPr>
            <a:lvl5pPr algn="l" rtl="0" eaLnBrk="0" fontAlgn="base" hangingPunct="0">
              <a:spcBef>
                <a:spcPct val="0"/>
              </a:spcBef>
              <a:spcAft>
                <a:spcPct val="0"/>
              </a:spcAft>
              <a:defRPr sz="4000">
                <a:solidFill>
                  <a:schemeClr val="lt1"/>
                </a:solidFill>
                <a:latin typeface="+mn-lt"/>
                <a:ea typeface="+mn-ea"/>
                <a:cs typeface="+mn-cs"/>
              </a:defRPr>
            </a:lvl5pPr>
            <a:lvl6pPr marL="457200" algn="l" rtl="0" fontAlgn="base">
              <a:spcBef>
                <a:spcPct val="0"/>
              </a:spcBef>
              <a:spcAft>
                <a:spcPct val="0"/>
              </a:spcAft>
              <a:defRPr sz="4000">
                <a:solidFill>
                  <a:schemeClr val="lt1"/>
                </a:solidFill>
                <a:latin typeface="+mn-lt"/>
                <a:ea typeface="+mn-ea"/>
                <a:cs typeface="+mn-cs"/>
              </a:defRPr>
            </a:lvl6pPr>
            <a:lvl7pPr marL="914400" algn="l" rtl="0" fontAlgn="base">
              <a:spcBef>
                <a:spcPct val="0"/>
              </a:spcBef>
              <a:spcAft>
                <a:spcPct val="0"/>
              </a:spcAft>
              <a:defRPr sz="4000">
                <a:solidFill>
                  <a:schemeClr val="lt1"/>
                </a:solidFill>
                <a:latin typeface="+mn-lt"/>
                <a:ea typeface="+mn-ea"/>
                <a:cs typeface="+mn-cs"/>
              </a:defRPr>
            </a:lvl7pPr>
            <a:lvl8pPr marL="1371600" algn="l" rtl="0" fontAlgn="base">
              <a:spcBef>
                <a:spcPct val="0"/>
              </a:spcBef>
              <a:spcAft>
                <a:spcPct val="0"/>
              </a:spcAft>
              <a:defRPr sz="4000">
                <a:solidFill>
                  <a:schemeClr val="lt1"/>
                </a:solidFill>
                <a:latin typeface="+mn-lt"/>
                <a:ea typeface="+mn-ea"/>
                <a:cs typeface="+mn-cs"/>
              </a:defRPr>
            </a:lvl8pPr>
            <a:lvl9pPr marL="1828800" algn="l" rtl="0" fontAlgn="base">
              <a:spcBef>
                <a:spcPct val="0"/>
              </a:spcBef>
              <a:spcAft>
                <a:spcPct val="0"/>
              </a:spcAft>
              <a:defRPr sz="4000">
                <a:solidFill>
                  <a:schemeClr val="lt1"/>
                </a:solidFill>
                <a:latin typeface="+mn-lt"/>
                <a:ea typeface="+mn-ea"/>
                <a:cs typeface="+mn-cs"/>
              </a:defRPr>
            </a:lvl9pPr>
          </a:lstStyle>
          <a:p>
            <a:r>
              <a:rPr lang="cs-CZ" sz="3200" dirty="0"/>
              <a:t>Jak hlídat soukromí v dalších situacích</a:t>
            </a:r>
          </a:p>
        </p:txBody>
      </p:sp>
      <p:sp>
        <p:nvSpPr>
          <p:cNvPr id="13" name="TextovéPole 4"/>
          <p:cNvSpPr txBox="1"/>
          <p:nvPr/>
        </p:nvSpPr>
        <p:spPr>
          <a:xfrm>
            <a:off x="457200" y="991756"/>
            <a:ext cx="8229600" cy="4893647"/>
          </a:xfrm>
          <a:prstGeom prst="rect">
            <a:avLst/>
          </a:prstGeom>
          <a:noFill/>
          <a:ln>
            <a:noFill/>
          </a:ln>
        </p:spPr>
        <p:style>
          <a:lnRef idx="2">
            <a:schemeClr val="dk1">
              <a:shade val="50000"/>
            </a:schemeClr>
          </a:lnRef>
          <a:fillRef idx="1">
            <a:schemeClr val="dk1"/>
          </a:fillRef>
          <a:effectRef idx="0">
            <a:schemeClr val="dk1"/>
          </a:effectRef>
          <a:fontRef idx="minor">
            <a:schemeClr val="lt1"/>
          </a:fontRef>
        </p:style>
        <p:txBody>
          <a:bodyPr wrap="square">
            <a:spAutoFit/>
          </a:bodyPr>
          <a:lstStyle/>
          <a:p>
            <a:pPr marL="342900" indent="-342900" eaLnBrk="0" hangingPunct="0">
              <a:buFont typeface="Arial" panose="020B0604020202020204" pitchFamily="34" charset="0"/>
              <a:buChar char="•"/>
              <a:defRPr/>
            </a:pPr>
            <a:r>
              <a:rPr lang="cs-CZ" b="1" dirty="0">
                <a:solidFill>
                  <a:schemeClr val="tx1"/>
                </a:solidFill>
                <a:hlinkClick r:id="rId2"/>
              </a:rPr>
              <a:t>Jak nastavit soukromí ve fitness aplikaci a u fitness hodinek či náramků? </a:t>
            </a:r>
            <a:endParaRPr lang="cs-CZ" b="1" dirty="0" smtClean="0">
              <a:solidFill>
                <a:schemeClr val="tx1"/>
              </a:solidFill>
            </a:endParaRPr>
          </a:p>
          <a:p>
            <a:pPr marL="342900" indent="-342900" eaLnBrk="0" hangingPunct="0">
              <a:buFont typeface="Arial" panose="020B0604020202020204" pitchFamily="34" charset="0"/>
              <a:buChar char="•"/>
              <a:defRPr/>
            </a:pPr>
            <a:endParaRPr lang="cs-CZ" b="1" dirty="0">
              <a:solidFill>
                <a:schemeClr val="tx1"/>
              </a:solidFill>
            </a:endParaRPr>
          </a:p>
          <a:p>
            <a:pPr marL="342900" indent="-342900" eaLnBrk="0" hangingPunct="0">
              <a:buFont typeface="Arial" panose="020B0604020202020204" pitchFamily="34" charset="0"/>
              <a:buChar char="•"/>
              <a:defRPr/>
            </a:pPr>
            <a:r>
              <a:rPr lang="cs-CZ" dirty="0">
                <a:solidFill>
                  <a:schemeClr val="tx1"/>
                </a:solidFill>
              </a:rPr>
              <a:t>Polohové informace, záznamy tras </a:t>
            </a:r>
            <a:r>
              <a:rPr lang="cs-CZ" dirty="0" smtClean="0">
                <a:solidFill>
                  <a:schemeClr val="tx1"/>
                </a:solidFill>
              </a:rPr>
              <a:t>aktivit)</a:t>
            </a:r>
          </a:p>
          <a:p>
            <a:pPr marL="342900" indent="-342900" eaLnBrk="0" hangingPunct="0">
              <a:buFont typeface="Arial" panose="020B0604020202020204" pitchFamily="34" charset="0"/>
              <a:buChar char="•"/>
              <a:defRPr/>
            </a:pPr>
            <a:endParaRPr lang="cs-CZ" dirty="0">
              <a:solidFill>
                <a:schemeClr val="tx1"/>
              </a:solidFill>
            </a:endParaRPr>
          </a:p>
          <a:p>
            <a:pPr marL="342900" indent="-342900" eaLnBrk="0" hangingPunct="0">
              <a:buFont typeface="Arial" panose="020B0604020202020204" pitchFamily="34" charset="0"/>
              <a:buChar char="•"/>
              <a:defRPr/>
            </a:pPr>
            <a:r>
              <a:rPr lang="cs-CZ" dirty="0" smtClean="0">
                <a:solidFill>
                  <a:schemeClr val="tx1"/>
                </a:solidFill>
              </a:rPr>
              <a:t>Účast </a:t>
            </a:r>
            <a:r>
              <a:rPr lang="cs-CZ" dirty="0">
                <a:solidFill>
                  <a:schemeClr val="tx1"/>
                </a:solidFill>
              </a:rPr>
              <a:t>v žebříčcích a </a:t>
            </a:r>
            <a:r>
              <a:rPr lang="cs-CZ" dirty="0" smtClean="0">
                <a:solidFill>
                  <a:schemeClr val="tx1"/>
                </a:solidFill>
              </a:rPr>
              <a:t>segmentech</a:t>
            </a:r>
          </a:p>
          <a:p>
            <a:pPr marL="342900" indent="-342900" eaLnBrk="0" hangingPunct="0">
              <a:buFont typeface="Arial" panose="020B0604020202020204" pitchFamily="34" charset="0"/>
              <a:buChar char="•"/>
              <a:defRPr/>
            </a:pPr>
            <a:endParaRPr lang="cs-CZ" dirty="0">
              <a:solidFill>
                <a:schemeClr val="tx1"/>
              </a:solidFill>
            </a:endParaRPr>
          </a:p>
          <a:p>
            <a:pPr marL="342900" indent="-342900" eaLnBrk="0" hangingPunct="0">
              <a:buFont typeface="Arial" panose="020B0604020202020204" pitchFamily="34" charset="0"/>
              <a:buChar char="•"/>
              <a:defRPr/>
            </a:pPr>
            <a:r>
              <a:rPr lang="cs-CZ" dirty="0" smtClean="0">
                <a:solidFill>
                  <a:schemeClr val="tx1"/>
                </a:solidFill>
              </a:rPr>
              <a:t>Blokování </a:t>
            </a:r>
            <a:r>
              <a:rPr lang="cs-CZ" dirty="0">
                <a:solidFill>
                  <a:schemeClr val="tx1"/>
                </a:solidFill>
              </a:rPr>
              <a:t>otravných </a:t>
            </a:r>
            <a:r>
              <a:rPr lang="cs-CZ" dirty="0" smtClean="0">
                <a:solidFill>
                  <a:schemeClr val="tx1"/>
                </a:solidFill>
              </a:rPr>
              <a:t>uživatelů</a:t>
            </a:r>
          </a:p>
          <a:p>
            <a:pPr marL="342900" indent="-342900" eaLnBrk="0" hangingPunct="0">
              <a:buFont typeface="Arial" panose="020B0604020202020204" pitchFamily="34" charset="0"/>
              <a:buChar char="•"/>
              <a:defRPr/>
            </a:pPr>
            <a:endParaRPr lang="cs-CZ" dirty="0">
              <a:solidFill>
                <a:schemeClr val="tx1"/>
              </a:solidFill>
            </a:endParaRPr>
          </a:p>
          <a:p>
            <a:pPr marL="342900" indent="-342900" eaLnBrk="0" hangingPunct="0">
              <a:buFont typeface="Arial" panose="020B0604020202020204" pitchFamily="34" charset="0"/>
              <a:buChar char="•"/>
              <a:defRPr/>
            </a:pPr>
            <a:r>
              <a:rPr lang="cs-CZ" dirty="0">
                <a:solidFill>
                  <a:schemeClr val="tx1"/>
                </a:solidFill>
              </a:rPr>
              <a:t>Pozor na exporty a </a:t>
            </a:r>
            <a:r>
              <a:rPr lang="cs-CZ" dirty="0" smtClean="0">
                <a:solidFill>
                  <a:schemeClr val="tx1"/>
                </a:solidFill>
              </a:rPr>
              <a:t>propojení</a:t>
            </a:r>
          </a:p>
          <a:p>
            <a:pPr marL="342900" indent="-342900" eaLnBrk="0" hangingPunct="0">
              <a:buFont typeface="Arial" panose="020B0604020202020204" pitchFamily="34" charset="0"/>
              <a:buChar char="•"/>
              <a:defRPr/>
            </a:pPr>
            <a:endParaRPr lang="cs-CZ" dirty="0">
              <a:solidFill>
                <a:schemeClr val="tx1"/>
              </a:solidFill>
            </a:endParaRPr>
          </a:p>
          <a:p>
            <a:pPr marL="342900" indent="-342900" eaLnBrk="0" hangingPunct="0">
              <a:buFont typeface="Arial" panose="020B0604020202020204" pitchFamily="34" charset="0"/>
              <a:buChar char="•"/>
              <a:defRPr/>
            </a:pPr>
            <a:r>
              <a:rPr lang="cs-CZ" dirty="0">
                <a:solidFill>
                  <a:schemeClr val="tx1"/>
                </a:solidFill>
              </a:rPr>
              <a:t>Výchozí </a:t>
            </a:r>
            <a:r>
              <a:rPr lang="cs-CZ" dirty="0" smtClean="0">
                <a:solidFill>
                  <a:schemeClr val="tx1"/>
                </a:solidFill>
              </a:rPr>
              <a:t>nastavení</a:t>
            </a:r>
          </a:p>
          <a:p>
            <a:pPr marL="342900" indent="-342900" eaLnBrk="0" hangingPunct="0">
              <a:buFont typeface="Arial" panose="020B0604020202020204" pitchFamily="34" charset="0"/>
              <a:buChar char="•"/>
              <a:defRPr/>
            </a:pPr>
            <a:endParaRPr lang="cs-CZ" dirty="0">
              <a:solidFill>
                <a:schemeClr val="tx1"/>
              </a:solidFill>
            </a:endParaRPr>
          </a:p>
        </p:txBody>
      </p:sp>
    </p:spTree>
    <p:extLst>
      <p:ext uri="{BB962C8B-B14F-4D97-AF65-F5344CB8AC3E}">
        <p14:creationId xmlns:p14="http://schemas.microsoft.com/office/powerpoint/2010/main" val="1830134472"/>
      </p:ext>
    </p:extLst>
  </p:cSld>
  <p:clrMapOvr>
    <a:masterClrMapping/>
  </p:clrMapOvr>
  <p:timing>
    <p:tnLst>
      <p:par>
        <p:cTn id="1" dur="indefinite" restart="never" nodeType="tmRoot"/>
      </p:par>
    </p:tnLst>
  </p:timing>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3"/>
          <p:cNvSpPr txBox="1">
            <a:spLocks/>
          </p:cNvSpPr>
          <p:nvPr/>
        </p:nvSpPr>
        <p:spPr>
          <a:xfrm>
            <a:off x="457200" y="116632"/>
            <a:ext cx="8229600" cy="648072"/>
          </a:xfrm>
          <a:prstGeom prst="rect">
            <a:avLst/>
          </a:prstGeom>
        </p:spPr>
        <p:style>
          <a:lnRef idx="0">
            <a:schemeClr val="accent4"/>
          </a:lnRef>
          <a:fillRef idx="3">
            <a:schemeClr val="accent4"/>
          </a:fillRef>
          <a:effectRef idx="3">
            <a:schemeClr val="accent4"/>
          </a:effectRef>
          <a:fontRef idx="minor">
            <a:schemeClr val="lt1"/>
          </a:fontRef>
        </p:style>
        <p:txBody>
          <a:bodyPr vert="horz" lIns="91440" tIns="45720" rIns="91440" bIns="45720" rtlCol="0" anchor="ctr">
            <a:noAutofit/>
          </a:bodyPr>
          <a:lstStyle>
            <a:lvl1pPr algn="l" rtl="0" eaLnBrk="0" fontAlgn="base" hangingPunct="0">
              <a:spcBef>
                <a:spcPct val="0"/>
              </a:spcBef>
              <a:spcAft>
                <a:spcPct val="0"/>
              </a:spcAft>
              <a:defRPr sz="4000" kern="1200" spc="-100">
                <a:solidFill>
                  <a:schemeClr val="lt1"/>
                </a:solidFill>
                <a:latin typeface="+mn-lt"/>
                <a:ea typeface="+mn-ea"/>
                <a:cs typeface="+mn-cs"/>
              </a:defRPr>
            </a:lvl1pPr>
            <a:lvl2pPr algn="l" rtl="0" eaLnBrk="0" fontAlgn="base" hangingPunct="0">
              <a:spcBef>
                <a:spcPct val="0"/>
              </a:spcBef>
              <a:spcAft>
                <a:spcPct val="0"/>
              </a:spcAft>
              <a:defRPr sz="4000">
                <a:solidFill>
                  <a:schemeClr val="lt1"/>
                </a:solidFill>
                <a:latin typeface="+mn-lt"/>
                <a:ea typeface="+mn-ea"/>
                <a:cs typeface="+mn-cs"/>
              </a:defRPr>
            </a:lvl2pPr>
            <a:lvl3pPr algn="l" rtl="0" eaLnBrk="0" fontAlgn="base" hangingPunct="0">
              <a:spcBef>
                <a:spcPct val="0"/>
              </a:spcBef>
              <a:spcAft>
                <a:spcPct val="0"/>
              </a:spcAft>
              <a:defRPr sz="4000">
                <a:solidFill>
                  <a:schemeClr val="lt1"/>
                </a:solidFill>
                <a:latin typeface="+mn-lt"/>
                <a:ea typeface="+mn-ea"/>
                <a:cs typeface="+mn-cs"/>
              </a:defRPr>
            </a:lvl3pPr>
            <a:lvl4pPr algn="l" rtl="0" eaLnBrk="0" fontAlgn="base" hangingPunct="0">
              <a:spcBef>
                <a:spcPct val="0"/>
              </a:spcBef>
              <a:spcAft>
                <a:spcPct val="0"/>
              </a:spcAft>
              <a:defRPr sz="4000">
                <a:solidFill>
                  <a:schemeClr val="lt1"/>
                </a:solidFill>
                <a:latin typeface="+mn-lt"/>
                <a:ea typeface="+mn-ea"/>
                <a:cs typeface="+mn-cs"/>
              </a:defRPr>
            </a:lvl4pPr>
            <a:lvl5pPr algn="l" rtl="0" eaLnBrk="0" fontAlgn="base" hangingPunct="0">
              <a:spcBef>
                <a:spcPct val="0"/>
              </a:spcBef>
              <a:spcAft>
                <a:spcPct val="0"/>
              </a:spcAft>
              <a:defRPr sz="4000">
                <a:solidFill>
                  <a:schemeClr val="lt1"/>
                </a:solidFill>
                <a:latin typeface="+mn-lt"/>
                <a:ea typeface="+mn-ea"/>
                <a:cs typeface="+mn-cs"/>
              </a:defRPr>
            </a:lvl5pPr>
            <a:lvl6pPr marL="457200" algn="l" rtl="0" fontAlgn="base">
              <a:spcBef>
                <a:spcPct val="0"/>
              </a:spcBef>
              <a:spcAft>
                <a:spcPct val="0"/>
              </a:spcAft>
              <a:defRPr sz="4000">
                <a:solidFill>
                  <a:schemeClr val="lt1"/>
                </a:solidFill>
                <a:latin typeface="+mn-lt"/>
                <a:ea typeface="+mn-ea"/>
                <a:cs typeface="+mn-cs"/>
              </a:defRPr>
            </a:lvl6pPr>
            <a:lvl7pPr marL="914400" algn="l" rtl="0" fontAlgn="base">
              <a:spcBef>
                <a:spcPct val="0"/>
              </a:spcBef>
              <a:spcAft>
                <a:spcPct val="0"/>
              </a:spcAft>
              <a:defRPr sz="4000">
                <a:solidFill>
                  <a:schemeClr val="lt1"/>
                </a:solidFill>
                <a:latin typeface="+mn-lt"/>
                <a:ea typeface="+mn-ea"/>
                <a:cs typeface="+mn-cs"/>
              </a:defRPr>
            </a:lvl7pPr>
            <a:lvl8pPr marL="1371600" algn="l" rtl="0" fontAlgn="base">
              <a:spcBef>
                <a:spcPct val="0"/>
              </a:spcBef>
              <a:spcAft>
                <a:spcPct val="0"/>
              </a:spcAft>
              <a:defRPr sz="4000">
                <a:solidFill>
                  <a:schemeClr val="lt1"/>
                </a:solidFill>
                <a:latin typeface="+mn-lt"/>
                <a:ea typeface="+mn-ea"/>
                <a:cs typeface="+mn-cs"/>
              </a:defRPr>
            </a:lvl8pPr>
            <a:lvl9pPr marL="1828800" algn="l" rtl="0" fontAlgn="base">
              <a:spcBef>
                <a:spcPct val="0"/>
              </a:spcBef>
              <a:spcAft>
                <a:spcPct val="0"/>
              </a:spcAft>
              <a:defRPr sz="4000">
                <a:solidFill>
                  <a:schemeClr val="lt1"/>
                </a:solidFill>
                <a:latin typeface="+mn-lt"/>
                <a:ea typeface="+mn-ea"/>
                <a:cs typeface="+mn-cs"/>
              </a:defRPr>
            </a:lvl9pPr>
          </a:lstStyle>
          <a:p>
            <a:r>
              <a:rPr lang="cs-CZ" sz="3200" dirty="0"/>
              <a:t>Jak hlídat soukromí v dalších situacích</a:t>
            </a:r>
          </a:p>
        </p:txBody>
      </p:sp>
      <p:sp>
        <p:nvSpPr>
          <p:cNvPr id="13" name="TextovéPole 4"/>
          <p:cNvSpPr txBox="1"/>
          <p:nvPr/>
        </p:nvSpPr>
        <p:spPr>
          <a:xfrm>
            <a:off x="457200" y="991756"/>
            <a:ext cx="8229600" cy="3785652"/>
          </a:xfrm>
          <a:prstGeom prst="rect">
            <a:avLst/>
          </a:prstGeom>
          <a:noFill/>
          <a:ln>
            <a:noFill/>
          </a:ln>
        </p:spPr>
        <p:style>
          <a:lnRef idx="2">
            <a:schemeClr val="dk1">
              <a:shade val="50000"/>
            </a:schemeClr>
          </a:lnRef>
          <a:fillRef idx="1">
            <a:schemeClr val="dk1"/>
          </a:fillRef>
          <a:effectRef idx="0">
            <a:schemeClr val="dk1"/>
          </a:effectRef>
          <a:fontRef idx="minor">
            <a:schemeClr val="lt1"/>
          </a:fontRef>
        </p:style>
        <p:txBody>
          <a:bodyPr wrap="square">
            <a:spAutoFit/>
          </a:bodyPr>
          <a:lstStyle/>
          <a:p>
            <a:pPr marL="342900" indent="-342900" eaLnBrk="0" hangingPunct="0">
              <a:buFont typeface="Arial" panose="020B0604020202020204" pitchFamily="34" charset="0"/>
              <a:buChar char="•"/>
              <a:defRPr/>
            </a:pPr>
            <a:r>
              <a:rPr lang="cs-CZ" b="1" dirty="0">
                <a:solidFill>
                  <a:schemeClr val="tx1"/>
                </a:solidFill>
                <a:hlinkClick r:id="rId2"/>
              </a:rPr>
              <a:t>Jak nastavit soukromí ve fitness aplikaci a u fitness hodinek či náramků? </a:t>
            </a:r>
            <a:endParaRPr lang="cs-CZ" b="1" dirty="0" smtClean="0">
              <a:solidFill>
                <a:schemeClr val="tx1"/>
              </a:solidFill>
            </a:endParaRPr>
          </a:p>
          <a:p>
            <a:pPr marL="342900" indent="-342900" eaLnBrk="0" hangingPunct="0">
              <a:buFont typeface="Arial" panose="020B0604020202020204" pitchFamily="34" charset="0"/>
              <a:buChar char="•"/>
              <a:defRPr/>
            </a:pPr>
            <a:endParaRPr lang="cs-CZ" b="1" dirty="0" smtClean="0">
              <a:solidFill>
                <a:schemeClr val="tx1"/>
              </a:solidFill>
            </a:endParaRPr>
          </a:p>
          <a:p>
            <a:pPr marL="342900" indent="-342900" eaLnBrk="0" hangingPunct="0">
              <a:buFont typeface="Arial" panose="020B0604020202020204" pitchFamily="34" charset="0"/>
              <a:buChar char="•"/>
              <a:defRPr/>
            </a:pPr>
            <a:r>
              <a:rPr lang="cs-CZ" dirty="0">
                <a:solidFill>
                  <a:schemeClr val="tx1"/>
                </a:solidFill>
              </a:rPr>
              <a:t>Vaše data nejsou </a:t>
            </a:r>
            <a:r>
              <a:rPr lang="cs-CZ" dirty="0" smtClean="0">
                <a:solidFill>
                  <a:schemeClr val="tx1"/>
                </a:solidFill>
              </a:rPr>
              <a:t>vaše</a:t>
            </a:r>
          </a:p>
          <a:p>
            <a:pPr marL="342900" indent="-342900" eaLnBrk="0" hangingPunct="0">
              <a:buFont typeface="Arial" panose="020B0604020202020204" pitchFamily="34" charset="0"/>
              <a:buChar char="•"/>
              <a:defRPr/>
            </a:pPr>
            <a:endParaRPr lang="cs-CZ" dirty="0">
              <a:solidFill>
                <a:schemeClr val="tx1"/>
              </a:solidFill>
            </a:endParaRPr>
          </a:p>
          <a:p>
            <a:pPr marL="342900" indent="-342900" eaLnBrk="0" hangingPunct="0">
              <a:buFont typeface="Arial" panose="020B0604020202020204" pitchFamily="34" charset="0"/>
              <a:buChar char="•"/>
              <a:defRPr/>
            </a:pPr>
            <a:r>
              <a:rPr lang="en-US" dirty="0">
                <a:solidFill>
                  <a:schemeClr val="tx1"/>
                </a:solidFill>
              </a:rPr>
              <a:t>Google Fit a Apple </a:t>
            </a:r>
            <a:r>
              <a:rPr lang="en-US" dirty="0" smtClean="0">
                <a:solidFill>
                  <a:schemeClr val="tx1"/>
                </a:solidFill>
              </a:rPr>
              <a:t>Health</a:t>
            </a:r>
            <a:endParaRPr lang="cs-CZ" dirty="0" smtClean="0">
              <a:solidFill>
                <a:schemeClr val="tx1"/>
              </a:solidFill>
            </a:endParaRPr>
          </a:p>
          <a:p>
            <a:pPr marL="342900" indent="-342900" eaLnBrk="0" hangingPunct="0">
              <a:buFont typeface="Arial" panose="020B0604020202020204" pitchFamily="34" charset="0"/>
              <a:buChar char="•"/>
              <a:defRPr/>
            </a:pPr>
            <a:endParaRPr lang="cs-CZ" dirty="0">
              <a:solidFill>
                <a:schemeClr val="tx1"/>
              </a:solidFill>
            </a:endParaRPr>
          </a:p>
          <a:p>
            <a:pPr marL="342900" indent="-342900" eaLnBrk="0" hangingPunct="0">
              <a:buFont typeface="Arial" panose="020B0604020202020204" pitchFamily="34" charset="0"/>
              <a:buChar char="•"/>
              <a:defRPr/>
            </a:pPr>
            <a:r>
              <a:rPr lang="cs-CZ" dirty="0">
                <a:solidFill>
                  <a:schemeClr val="tx1"/>
                </a:solidFill>
              </a:rPr>
              <a:t>Profily v aplikaci nemusí být na vaše jméno a </a:t>
            </a:r>
            <a:r>
              <a:rPr lang="cs-CZ" dirty="0" smtClean="0">
                <a:solidFill>
                  <a:schemeClr val="tx1"/>
                </a:solidFill>
              </a:rPr>
              <a:t>údaje</a:t>
            </a:r>
          </a:p>
          <a:p>
            <a:pPr marL="342900" indent="-342900" eaLnBrk="0" hangingPunct="0">
              <a:buFont typeface="Arial" panose="020B0604020202020204" pitchFamily="34" charset="0"/>
              <a:buChar char="•"/>
              <a:defRPr/>
            </a:pPr>
            <a:endParaRPr lang="cs-CZ" dirty="0">
              <a:solidFill>
                <a:schemeClr val="tx1"/>
              </a:solidFill>
            </a:endParaRPr>
          </a:p>
          <a:p>
            <a:pPr marL="342900" indent="-342900" eaLnBrk="0" hangingPunct="0">
              <a:buFont typeface="Arial" panose="020B0604020202020204" pitchFamily="34" charset="0"/>
              <a:buChar char="•"/>
              <a:defRPr/>
            </a:pPr>
            <a:r>
              <a:rPr lang="cs-CZ" dirty="0">
                <a:solidFill>
                  <a:schemeClr val="tx1"/>
                </a:solidFill>
              </a:rPr>
              <a:t>Anonymizovaná velká data (Strava má "</a:t>
            </a:r>
            <a:r>
              <a:rPr lang="cs-CZ" dirty="0" err="1">
                <a:solidFill>
                  <a:schemeClr val="tx1"/>
                </a:solidFill>
                <a:hlinkClick r:id="rId3"/>
              </a:rPr>
              <a:t>heat</a:t>
            </a:r>
            <a:r>
              <a:rPr lang="cs-CZ" dirty="0">
                <a:solidFill>
                  <a:schemeClr val="tx1"/>
                </a:solidFill>
                <a:hlinkClick r:id="rId3"/>
              </a:rPr>
              <a:t> mapu</a:t>
            </a:r>
            <a:r>
              <a:rPr lang="cs-CZ" dirty="0" smtClean="0">
                <a:solidFill>
                  <a:schemeClr val="tx1"/>
                </a:solidFill>
              </a:rPr>
              <a:t>")</a:t>
            </a:r>
            <a:endParaRPr lang="cs-CZ" dirty="0">
              <a:solidFill>
                <a:schemeClr val="tx1"/>
              </a:solidFill>
            </a:endParaRPr>
          </a:p>
        </p:txBody>
      </p:sp>
    </p:spTree>
    <p:extLst>
      <p:ext uri="{BB962C8B-B14F-4D97-AF65-F5344CB8AC3E}">
        <p14:creationId xmlns:p14="http://schemas.microsoft.com/office/powerpoint/2010/main" val="3622359347"/>
      </p:ext>
    </p:extLst>
  </p:cSld>
  <p:clrMapOvr>
    <a:masterClrMapping/>
  </p:clrMapOvr>
  <p:timing>
    <p:tnLst>
      <p:par>
        <p:cTn id="1" dur="indefinite" restart="never" nodeType="tmRoot"/>
      </p:par>
    </p:tnLst>
  </p:timing>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3"/>
          <p:cNvSpPr txBox="1">
            <a:spLocks/>
          </p:cNvSpPr>
          <p:nvPr/>
        </p:nvSpPr>
        <p:spPr>
          <a:xfrm>
            <a:off x="457200" y="116632"/>
            <a:ext cx="8229600" cy="648072"/>
          </a:xfrm>
          <a:prstGeom prst="rect">
            <a:avLst/>
          </a:prstGeom>
        </p:spPr>
        <p:style>
          <a:lnRef idx="0">
            <a:schemeClr val="accent4"/>
          </a:lnRef>
          <a:fillRef idx="3">
            <a:schemeClr val="accent4"/>
          </a:fillRef>
          <a:effectRef idx="3">
            <a:schemeClr val="accent4"/>
          </a:effectRef>
          <a:fontRef idx="minor">
            <a:schemeClr val="lt1"/>
          </a:fontRef>
        </p:style>
        <p:txBody>
          <a:bodyPr vert="horz" lIns="91440" tIns="45720" rIns="91440" bIns="45720" rtlCol="0" anchor="ctr">
            <a:noAutofit/>
          </a:bodyPr>
          <a:lstStyle>
            <a:lvl1pPr algn="l" rtl="0" eaLnBrk="0" fontAlgn="base" hangingPunct="0">
              <a:spcBef>
                <a:spcPct val="0"/>
              </a:spcBef>
              <a:spcAft>
                <a:spcPct val="0"/>
              </a:spcAft>
              <a:defRPr sz="4000" kern="1200" spc="-100">
                <a:solidFill>
                  <a:schemeClr val="lt1"/>
                </a:solidFill>
                <a:latin typeface="+mn-lt"/>
                <a:ea typeface="+mn-ea"/>
                <a:cs typeface="+mn-cs"/>
              </a:defRPr>
            </a:lvl1pPr>
            <a:lvl2pPr algn="l" rtl="0" eaLnBrk="0" fontAlgn="base" hangingPunct="0">
              <a:spcBef>
                <a:spcPct val="0"/>
              </a:spcBef>
              <a:spcAft>
                <a:spcPct val="0"/>
              </a:spcAft>
              <a:defRPr sz="4000">
                <a:solidFill>
                  <a:schemeClr val="lt1"/>
                </a:solidFill>
                <a:latin typeface="+mn-lt"/>
                <a:ea typeface="+mn-ea"/>
                <a:cs typeface="+mn-cs"/>
              </a:defRPr>
            </a:lvl2pPr>
            <a:lvl3pPr algn="l" rtl="0" eaLnBrk="0" fontAlgn="base" hangingPunct="0">
              <a:spcBef>
                <a:spcPct val="0"/>
              </a:spcBef>
              <a:spcAft>
                <a:spcPct val="0"/>
              </a:spcAft>
              <a:defRPr sz="4000">
                <a:solidFill>
                  <a:schemeClr val="lt1"/>
                </a:solidFill>
                <a:latin typeface="+mn-lt"/>
                <a:ea typeface="+mn-ea"/>
                <a:cs typeface="+mn-cs"/>
              </a:defRPr>
            </a:lvl3pPr>
            <a:lvl4pPr algn="l" rtl="0" eaLnBrk="0" fontAlgn="base" hangingPunct="0">
              <a:spcBef>
                <a:spcPct val="0"/>
              </a:spcBef>
              <a:spcAft>
                <a:spcPct val="0"/>
              </a:spcAft>
              <a:defRPr sz="4000">
                <a:solidFill>
                  <a:schemeClr val="lt1"/>
                </a:solidFill>
                <a:latin typeface="+mn-lt"/>
                <a:ea typeface="+mn-ea"/>
                <a:cs typeface="+mn-cs"/>
              </a:defRPr>
            </a:lvl4pPr>
            <a:lvl5pPr algn="l" rtl="0" eaLnBrk="0" fontAlgn="base" hangingPunct="0">
              <a:spcBef>
                <a:spcPct val="0"/>
              </a:spcBef>
              <a:spcAft>
                <a:spcPct val="0"/>
              </a:spcAft>
              <a:defRPr sz="4000">
                <a:solidFill>
                  <a:schemeClr val="lt1"/>
                </a:solidFill>
                <a:latin typeface="+mn-lt"/>
                <a:ea typeface="+mn-ea"/>
                <a:cs typeface="+mn-cs"/>
              </a:defRPr>
            </a:lvl5pPr>
            <a:lvl6pPr marL="457200" algn="l" rtl="0" fontAlgn="base">
              <a:spcBef>
                <a:spcPct val="0"/>
              </a:spcBef>
              <a:spcAft>
                <a:spcPct val="0"/>
              </a:spcAft>
              <a:defRPr sz="4000">
                <a:solidFill>
                  <a:schemeClr val="lt1"/>
                </a:solidFill>
                <a:latin typeface="+mn-lt"/>
                <a:ea typeface="+mn-ea"/>
                <a:cs typeface="+mn-cs"/>
              </a:defRPr>
            </a:lvl6pPr>
            <a:lvl7pPr marL="914400" algn="l" rtl="0" fontAlgn="base">
              <a:spcBef>
                <a:spcPct val="0"/>
              </a:spcBef>
              <a:spcAft>
                <a:spcPct val="0"/>
              </a:spcAft>
              <a:defRPr sz="4000">
                <a:solidFill>
                  <a:schemeClr val="lt1"/>
                </a:solidFill>
                <a:latin typeface="+mn-lt"/>
                <a:ea typeface="+mn-ea"/>
                <a:cs typeface="+mn-cs"/>
              </a:defRPr>
            </a:lvl7pPr>
            <a:lvl8pPr marL="1371600" algn="l" rtl="0" fontAlgn="base">
              <a:spcBef>
                <a:spcPct val="0"/>
              </a:spcBef>
              <a:spcAft>
                <a:spcPct val="0"/>
              </a:spcAft>
              <a:defRPr sz="4000">
                <a:solidFill>
                  <a:schemeClr val="lt1"/>
                </a:solidFill>
                <a:latin typeface="+mn-lt"/>
                <a:ea typeface="+mn-ea"/>
                <a:cs typeface="+mn-cs"/>
              </a:defRPr>
            </a:lvl8pPr>
            <a:lvl9pPr marL="1828800" algn="l" rtl="0" fontAlgn="base">
              <a:spcBef>
                <a:spcPct val="0"/>
              </a:spcBef>
              <a:spcAft>
                <a:spcPct val="0"/>
              </a:spcAft>
              <a:defRPr sz="4000">
                <a:solidFill>
                  <a:schemeClr val="lt1"/>
                </a:solidFill>
                <a:latin typeface="+mn-lt"/>
                <a:ea typeface="+mn-ea"/>
                <a:cs typeface="+mn-cs"/>
              </a:defRPr>
            </a:lvl9pPr>
          </a:lstStyle>
          <a:p>
            <a:r>
              <a:rPr lang="cs-CZ" sz="3200" dirty="0"/>
              <a:t>Jak zabezpečit domácí Wi-Fi </a:t>
            </a:r>
          </a:p>
        </p:txBody>
      </p:sp>
      <p:sp>
        <p:nvSpPr>
          <p:cNvPr id="13" name="TextovéPole 4"/>
          <p:cNvSpPr txBox="1"/>
          <p:nvPr/>
        </p:nvSpPr>
        <p:spPr>
          <a:xfrm>
            <a:off x="456704" y="1047859"/>
            <a:ext cx="8229600" cy="4893647"/>
          </a:xfrm>
          <a:prstGeom prst="rect">
            <a:avLst/>
          </a:prstGeom>
          <a:noFill/>
          <a:ln>
            <a:noFill/>
          </a:ln>
        </p:spPr>
        <p:style>
          <a:lnRef idx="2">
            <a:schemeClr val="dk1">
              <a:shade val="50000"/>
            </a:schemeClr>
          </a:lnRef>
          <a:fillRef idx="1">
            <a:schemeClr val="dk1"/>
          </a:fillRef>
          <a:effectRef idx="0">
            <a:schemeClr val="dk1"/>
          </a:effectRef>
          <a:fontRef idx="minor">
            <a:schemeClr val="lt1"/>
          </a:fontRef>
        </p:style>
        <p:txBody>
          <a:bodyPr wrap="square">
            <a:spAutoFit/>
          </a:bodyPr>
          <a:lstStyle/>
          <a:p>
            <a:r>
              <a:rPr lang="cs-CZ" b="1" dirty="0">
                <a:solidFill>
                  <a:schemeClr val="tx1"/>
                </a:solidFill>
                <a:hlinkClick r:id="rId2"/>
              </a:rPr>
              <a:t>Jak zabezpečit domácí Wi-Fi proti nezvaným </a:t>
            </a:r>
            <a:r>
              <a:rPr lang="cs-CZ" b="1" dirty="0" smtClean="0">
                <a:solidFill>
                  <a:schemeClr val="tx1"/>
                </a:solidFill>
                <a:hlinkClick r:id="rId2"/>
              </a:rPr>
              <a:t>hostům</a:t>
            </a:r>
            <a:endParaRPr lang="cs-CZ" b="1" dirty="0" smtClean="0">
              <a:solidFill>
                <a:schemeClr val="tx1"/>
              </a:solidFill>
            </a:endParaRPr>
          </a:p>
          <a:p>
            <a:endParaRPr lang="cs-CZ" b="1" dirty="0">
              <a:solidFill>
                <a:schemeClr val="tx1"/>
              </a:solidFill>
            </a:endParaRPr>
          </a:p>
          <a:p>
            <a:r>
              <a:rPr lang="cs-CZ" dirty="0">
                <a:solidFill>
                  <a:schemeClr val="tx1"/>
                </a:solidFill>
              </a:rPr>
              <a:t>Zaheslovat administrační </a:t>
            </a:r>
            <a:r>
              <a:rPr lang="cs-CZ" dirty="0" smtClean="0">
                <a:solidFill>
                  <a:schemeClr val="tx1"/>
                </a:solidFill>
              </a:rPr>
              <a:t>rozhraní a </a:t>
            </a:r>
            <a:r>
              <a:rPr lang="cs-CZ" dirty="0">
                <a:solidFill>
                  <a:schemeClr val="tx1"/>
                </a:solidFill>
              </a:rPr>
              <a:t>Omezte možnost správy vašeho </a:t>
            </a:r>
            <a:r>
              <a:rPr lang="cs-CZ" dirty="0" err="1">
                <a:solidFill>
                  <a:schemeClr val="tx1"/>
                </a:solidFill>
              </a:rPr>
              <a:t>routeru</a:t>
            </a:r>
            <a:endParaRPr lang="cs-CZ" dirty="0">
              <a:solidFill>
                <a:schemeClr val="tx1"/>
              </a:solidFill>
            </a:endParaRPr>
          </a:p>
          <a:p>
            <a:endParaRPr lang="cs-CZ" dirty="0">
              <a:solidFill>
                <a:schemeClr val="tx1"/>
              </a:solidFill>
            </a:endParaRPr>
          </a:p>
          <a:p>
            <a:r>
              <a:rPr lang="cs-CZ" dirty="0" smtClean="0">
                <a:solidFill>
                  <a:schemeClr val="tx1"/>
                </a:solidFill>
              </a:rPr>
              <a:t>Ověřte </a:t>
            </a:r>
            <a:r>
              <a:rPr lang="cs-CZ" dirty="0">
                <a:solidFill>
                  <a:schemeClr val="tx1"/>
                </a:solidFill>
              </a:rPr>
              <a:t>zda má </a:t>
            </a:r>
            <a:r>
              <a:rPr lang="cs-CZ" dirty="0" err="1">
                <a:solidFill>
                  <a:schemeClr val="tx1"/>
                </a:solidFill>
              </a:rPr>
              <a:t>router</a:t>
            </a:r>
            <a:r>
              <a:rPr lang="cs-CZ" dirty="0">
                <a:solidFill>
                  <a:schemeClr val="tx1"/>
                </a:solidFill>
              </a:rPr>
              <a:t> aktuální </a:t>
            </a:r>
            <a:r>
              <a:rPr lang="cs-CZ" dirty="0" smtClean="0">
                <a:solidFill>
                  <a:schemeClr val="tx1"/>
                </a:solidFill>
              </a:rPr>
              <a:t>firmware</a:t>
            </a:r>
          </a:p>
          <a:p>
            <a:endParaRPr lang="cs-CZ" dirty="0">
              <a:solidFill>
                <a:schemeClr val="tx1"/>
              </a:solidFill>
            </a:endParaRPr>
          </a:p>
          <a:p>
            <a:r>
              <a:rPr lang="cs-CZ" dirty="0">
                <a:solidFill>
                  <a:schemeClr val="tx1"/>
                </a:solidFill>
              </a:rPr>
              <a:t>Nastavit </a:t>
            </a:r>
            <a:r>
              <a:rPr lang="cs-CZ" dirty="0" smtClean="0">
                <a:solidFill>
                  <a:schemeClr val="tx1"/>
                </a:solidFill>
              </a:rPr>
              <a:t>WPA2 a </a:t>
            </a:r>
            <a:r>
              <a:rPr lang="cs-CZ" dirty="0">
                <a:solidFill>
                  <a:schemeClr val="tx1"/>
                </a:solidFill>
              </a:rPr>
              <a:t>Vypnout </a:t>
            </a:r>
            <a:r>
              <a:rPr lang="cs-CZ" dirty="0" smtClean="0">
                <a:solidFill>
                  <a:schemeClr val="tx1"/>
                </a:solidFill>
              </a:rPr>
              <a:t>WPS</a:t>
            </a:r>
            <a:endParaRPr lang="cs-CZ" dirty="0">
              <a:solidFill>
                <a:schemeClr val="tx1"/>
              </a:solidFill>
            </a:endParaRPr>
          </a:p>
          <a:p>
            <a:endParaRPr lang="cs-CZ" dirty="0" smtClean="0">
              <a:solidFill>
                <a:schemeClr val="tx1"/>
              </a:solidFill>
            </a:endParaRPr>
          </a:p>
          <a:p>
            <a:r>
              <a:rPr lang="cs-CZ" dirty="0">
                <a:solidFill>
                  <a:schemeClr val="tx1"/>
                </a:solidFill>
              </a:rPr>
              <a:t>Nastavit vlastní SSID</a:t>
            </a:r>
          </a:p>
          <a:p>
            <a:endParaRPr lang="cs-CZ" dirty="0">
              <a:solidFill>
                <a:schemeClr val="tx1"/>
              </a:solidFill>
            </a:endParaRPr>
          </a:p>
          <a:p>
            <a:r>
              <a:rPr lang="cs-CZ" dirty="0">
                <a:solidFill>
                  <a:schemeClr val="tx1"/>
                </a:solidFill>
              </a:rPr>
              <a:t>Nastavit heslo (či hesla) pro jednotlivá SSID</a:t>
            </a:r>
          </a:p>
          <a:p>
            <a:endParaRPr lang="cs-CZ" b="1" dirty="0">
              <a:solidFill>
                <a:schemeClr val="tx1"/>
              </a:solidFill>
            </a:endParaRPr>
          </a:p>
        </p:txBody>
      </p:sp>
    </p:spTree>
    <p:extLst>
      <p:ext uri="{BB962C8B-B14F-4D97-AF65-F5344CB8AC3E}">
        <p14:creationId xmlns:p14="http://schemas.microsoft.com/office/powerpoint/2010/main" val="2420773285"/>
      </p:ext>
    </p:extLst>
  </p:cSld>
  <p:clrMapOvr>
    <a:masterClrMapping/>
  </p:clrMapOvr>
  <p:timing>
    <p:tnLst>
      <p:par>
        <p:cTn id="1" dur="indefinite" restart="never" nodeType="tmRoot"/>
      </p:par>
    </p:tnLst>
  </p:timing>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3"/>
          <p:cNvSpPr txBox="1">
            <a:spLocks/>
          </p:cNvSpPr>
          <p:nvPr/>
        </p:nvSpPr>
        <p:spPr>
          <a:xfrm>
            <a:off x="457200" y="116632"/>
            <a:ext cx="8229600" cy="648072"/>
          </a:xfrm>
          <a:prstGeom prst="rect">
            <a:avLst/>
          </a:prstGeom>
        </p:spPr>
        <p:style>
          <a:lnRef idx="0">
            <a:schemeClr val="accent4"/>
          </a:lnRef>
          <a:fillRef idx="3">
            <a:schemeClr val="accent4"/>
          </a:fillRef>
          <a:effectRef idx="3">
            <a:schemeClr val="accent4"/>
          </a:effectRef>
          <a:fontRef idx="minor">
            <a:schemeClr val="lt1"/>
          </a:fontRef>
        </p:style>
        <p:txBody>
          <a:bodyPr vert="horz" lIns="91440" tIns="45720" rIns="91440" bIns="45720" rtlCol="0" anchor="ctr">
            <a:noAutofit/>
          </a:bodyPr>
          <a:lstStyle>
            <a:lvl1pPr algn="l" rtl="0" eaLnBrk="0" fontAlgn="base" hangingPunct="0">
              <a:spcBef>
                <a:spcPct val="0"/>
              </a:spcBef>
              <a:spcAft>
                <a:spcPct val="0"/>
              </a:spcAft>
              <a:defRPr sz="4000" kern="1200" spc="-100">
                <a:solidFill>
                  <a:schemeClr val="lt1"/>
                </a:solidFill>
                <a:latin typeface="+mn-lt"/>
                <a:ea typeface="+mn-ea"/>
                <a:cs typeface="+mn-cs"/>
              </a:defRPr>
            </a:lvl1pPr>
            <a:lvl2pPr algn="l" rtl="0" eaLnBrk="0" fontAlgn="base" hangingPunct="0">
              <a:spcBef>
                <a:spcPct val="0"/>
              </a:spcBef>
              <a:spcAft>
                <a:spcPct val="0"/>
              </a:spcAft>
              <a:defRPr sz="4000">
                <a:solidFill>
                  <a:schemeClr val="lt1"/>
                </a:solidFill>
                <a:latin typeface="+mn-lt"/>
                <a:ea typeface="+mn-ea"/>
                <a:cs typeface="+mn-cs"/>
              </a:defRPr>
            </a:lvl2pPr>
            <a:lvl3pPr algn="l" rtl="0" eaLnBrk="0" fontAlgn="base" hangingPunct="0">
              <a:spcBef>
                <a:spcPct val="0"/>
              </a:spcBef>
              <a:spcAft>
                <a:spcPct val="0"/>
              </a:spcAft>
              <a:defRPr sz="4000">
                <a:solidFill>
                  <a:schemeClr val="lt1"/>
                </a:solidFill>
                <a:latin typeface="+mn-lt"/>
                <a:ea typeface="+mn-ea"/>
                <a:cs typeface="+mn-cs"/>
              </a:defRPr>
            </a:lvl3pPr>
            <a:lvl4pPr algn="l" rtl="0" eaLnBrk="0" fontAlgn="base" hangingPunct="0">
              <a:spcBef>
                <a:spcPct val="0"/>
              </a:spcBef>
              <a:spcAft>
                <a:spcPct val="0"/>
              </a:spcAft>
              <a:defRPr sz="4000">
                <a:solidFill>
                  <a:schemeClr val="lt1"/>
                </a:solidFill>
                <a:latin typeface="+mn-lt"/>
                <a:ea typeface="+mn-ea"/>
                <a:cs typeface="+mn-cs"/>
              </a:defRPr>
            </a:lvl4pPr>
            <a:lvl5pPr algn="l" rtl="0" eaLnBrk="0" fontAlgn="base" hangingPunct="0">
              <a:spcBef>
                <a:spcPct val="0"/>
              </a:spcBef>
              <a:spcAft>
                <a:spcPct val="0"/>
              </a:spcAft>
              <a:defRPr sz="4000">
                <a:solidFill>
                  <a:schemeClr val="lt1"/>
                </a:solidFill>
                <a:latin typeface="+mn-lt"/>
                <a:ea typeface="+mn-ea"/>
                <a:cs typeface="+mn-cs"/>
              </a:defRPr>
            </a:lvl5pPr>
            <a:lvl6pPr marL="457200" algn="l" rtl="0" fontAlgn="base">
              <a:spcBef>
                <a:spcPct val="0"/>
              </a:spcBef>
              <a:spcAft>
                <a:spcPct val="0"/>
              </a:spcAft>
              <a:defRPr sz="4000">
                <a:solidFill>
                  <a:schemeClr val="lt1"/>
                </a:solidFill>
                <a:latin typeface="+mn-lt"/>
                <a:ea typeface="+mn-ea"/>
                <a:cs typeface="+mn-cs"/>
              </a:defRPr>
            </a:lvl6pPr>
            <a:lvl7pPr marL="914400" algn="l" rtl="0" fontAlgn="base">
              <a:spcBef>
                <a:spcPct val="0"/>
              </a:spcBef>
              <a:spcAft>
                <a:spcPct val="0"/>
              </a:spcAft>
              <a:defRPr sz="4000">
                <a:solidFill>
                  <a:schemeClr val="lt1"/>
                </a:solidFill>
                <a:latin typeface="+mn-lt"/>
                <a:ea typeface="+mn-ea"/>
                <a:cs typeface="+mn-cs"/>
              </a:defRPr>
            </a:lvl7pPr>
            <a:lvl8pPr marL="1371600" algn="l" rtl="0" fontAlgn="base">
              <a:spcBef>
                <a:spcPct val="0"/>
              </a:spcBef>
              <a:spcAft>
                <a:spcPct val="0"/>
              </a:spcAft>
              <a:defRPr sz="4000">
                <a:solidFill>
                  <a:schemeClr val="lt1"/>
                </a:solidFill>
                <a:latin typeface="+mn-lt"/>
                <a:ea typeface="+mn-ea"/>
                <a:cs typeface="+mn-cs"/>
              </a:defRPr>
            </a:lvl8pPr>
            <a:lvl9pPr marL="1828800" algn="l" rtl="0" fontAlgn="base">
              <a:spcBef>
                <a:spcPct val="0"/>
              </a:spcBef>
              <a:spcAft>
                <a:spcPct val="0"/>
              </a:spcAft>
              <a:defRPr sz="4000">
                <a:solidFill>
                  <a:schemeClr val="lt1"/>
                </a:solidFill>
                <a:latin typeface="+mn-lt"/>
                <a:ea typeface="+mn-ea"/>
                <a:cs typeface="+mn-cs"/>
              </a:defRPr>
            </a:lvl9pPr>
          </a:lstStyle>
          <a:p>
            <a:r>
              <a:rPr lang="cs-CZ" sz="3200" dirty="0"/>
              <a:t>Jak zabezpečit domácí Wi-Fi </a:t>
            </a:r>
          </a:p>
        </p:txBody>
      </p:sp>
      <p:sp>
        <p:nvSpPr>
          <p:cNvPr id="13" name="TextovéPole 4"/>
          <p:cNvSpPr txBox="1"/>
          <p:nvPr/>
        </p:nvSpPr>
        <p:spPr>
          <a:xfrm>
            <a:off x="456704" y="1047859"/>
            <a:ext cx="8229600" cy="5262979"/>
          </a:xfrm>
          <a:prstGeom prst="rect">
            <a:avLst/>
          </a:prstGeom>
          <a:noFill/>
          <a:ln>
            <a:noFill/>
          </a:ln>
        </p:spPr>
        <p:style>
          <a:lnRef idx="2">
            <a:schemeClr val="dk1">
              <a:shade val="50000"/>
            </a:schemeClr>
          </a:lnRef>
          <a:fillRef idx="1">
            <a:schemeClr val="dk1"/>
          </a:fillRef>
          <a:effectRef idx="0">
            <a:schemeClr val="dk1"/>
          </a:effectRef>
          <a:fontRef idx="minor">
            <a:schemeClr val="lt1"/>
          </a:fontRef>
        </p:style>
        <p:txBody>
          <a:bodyPr wrap="square">
            <a:spAutoFit/>
          </a:bodyPr>
          <a:lstStyle/>
          <a:p>
            <a:r>
              <a:rPr lang="cs-CZ" b="1" dirty="0">
                <a:solidFill>
                  <a:schemeClr val="tx1"/>
                </a:solidFill>
                <a:hlinkClick r:id="rId2"/>
              </a:rPr>
              <a:t>Jak zabezpečit domácí Wi-Fi proti nezvaným </a:t>
            </a:r>
            <a:r>
              <a:rPr lang="cs-CZ" b="1" dirty="0" smtClean="0">
                <a:solidFill>
                  <a:schemeClr val="tx1"/>
                </a:solidFill>
                <a:hlinkClick r:id="rId2"/>
              </a:rPr>
              <a:t>hostům</a:t>
            </a:r>
            <a:endParaRPr lang="cs-CZ" b="1" dirty="0" smtClean="0">
              <a:solidFill>
                <a:schemeClr val="tx1"/>
              </a:solidFill>
            </a:endParaRPr>
          </a:p>
          <a:p>
            <a:endParaRPr lang="cs-CZ" b="1" dirty="0">
              <a:solidFill>
                <a:schemeClr val="tx1"/>
              </a:solidFill>
            </a:endParaRPr>
          </a:p>
          <a:p>
            <a:r>
              <a:rPr lang="cs-CZ" dirty="0">
                <a:solidFill>
                  <a:schemeClr val="tx1"/>
                </a:solidFill>
              </a:rPr>
              <a:t>Použité DNS servery je vhodné hlídat a klidně nastavit vlastní</a:t>
            </a:r>
          </a:p>
          <a:p>
            <a:endParaRPr lang="cs-CZ" dirty="0" smtClean="0">
              <a:solidFill>
                <a:schemeClr val="tx1"/>
              </a:solidFill>
            </a:endParaRPr>
          </a:p>
          <a:p>
            <a:endParaRPr lang="cs-CZ" dirty="0">
              <a:solidFill>
                <a:schemeClr val="tx1"/>
              </a:solidFill>
            </a:endParaRPr>
          </a:p>
          <a:p>
            <a:r>
              <a:rPr lang="cs-CZ" dirty="0">
                <a:solidFill>
                  <a:schemeClr val="tx1"/>
                </a:solidFill>
              </a:rPr>
              <a:t>Pro návštěvníky je dobré použít režim hosta (</a:t>
            </a:r>
            <a:r>
              <a:rPr lang="cs-CZ" dirty="0" err="1">
                <a:solidFill>
                  <a:schemeClr val="tx1"/>
                </a:solidFill>
              </a:rPr>
              <a:t>guest</a:t>
            </a:r>
            <a:r>
              <a:rPr lang="cs-CZ" dirty="0">
                <a:solidFill>
                  <a:schemeClr val="tx1"/>
                </a:solidFill>
              </a:rPr>
              <a:t>)</a:t>
            </a:r>
          </a:p>
          <a:p>
            <a:r>
              <a:rPr lang="cs-CZ" dirty="0">
                <a:solidFill>
                  <a:schemeClr val="tx1"/>
                </a:solidFill>
              </a:rPr>
              <a:t>Můžete zkusit využít filtrování MAC adres</a:t>
            </a:r>
          </a:p>
          <a:p>
            <a:endParaRPr lang="cs-CZ" dirty="0" smtClean="0">
              <a:solidFill>
                <a:schemeClr val="tx1"/>
              </a:solidFill>
            </a:endParaRPr>
          </a:p>
          <a:p>
            <a:r>
              <a:rPr lang="cs-CZ" dirty="0">
                <a:solidFill>
                  <a:schemeClr val="tx1"/>
                </a:solidFill>
              </a:rPr>
              <a:t>Monitorujte, kdo používá váš </a:t>
            </a:r>
            <a:r>
              <a:rPr lang="cs-CZ" dirty="0" err="1">
                <a:solidFill>
                  <a:schemeClr val="tx1"/>
                </a:solidFill>
              </a:rPr>
              <a:t>router</a:t>
            </a:r>
            <a:endParaRPr lang="cs-CZ" dirty="0">
              <a:solidFill>
                <a:schemeClr val="tx1"/>
              </a:solidFill>
            </a:endParaRPr>
          </a:p>
          <a:p>
            <a:endParaRPr lang="cs-CZ" dirty="0" smtClean="0">
              <a:solidFill>
                <a:schemeClr val="tx1"/>
              </a:solidFill>
            </a:endParaRPr>
          </a:p>
          <a:p>
            <a:endParaRPr lang="cs-CZ" dirty="0">
              <a:solidFill>
                <a:schemeClr val="tx1"/>
              </a:solidFill>
            </a:endParaRPr>
          </a:p>
          <a:p>
            <a:r>
              <a:rPr lang="cs-CZ" dirty="0">
                <a:solidFill>
                  <a:schemeClr val="tx1"/>
                </a:solidFill>
              </a:rPr>
              <a:t>Ověřte správné nastavení použitého kanálu</a:t>
            </a:r>
          </a:p>
          <a:p>
            <a:endParaRPr lang="cs-CZ" dirty="0">
              <a:solidFill>
                <a:schemeClr val="tx1"/>
              </a:solidFill>
            </a:endParaRPr>
          </a:p>
        </p:txBody>
      </p:sp>
    </p:spTree>
    <p:extLst>
      <p:ext uri="{BB962C8B-B14F-4D97-AF65-F5344CB8AC3E}">
        <p14:creationId xmlns:p14="http://schemas.microsoft.com/office/powerpoint/2010/main" val="2909017101"/>
      </p:ext>
    </p:extLst>
  </p:cSld>
  <p:clrMapOvr>
    <a:masterClrMapping/>
  </p:clrMapOvr>
  <p:timing>
    <p:tnLst>
      <p:par>
        <p:cTn id="1" dur="indefinite" restart="never" nodeType="tmRoot"/>
      </p:par>
    </p:tnLst>
  </p:timing>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3"/>
          <p:cNvSpPr txBox="1">
            <a:spLocks/>
          </p:cNvSpPr>
          <p:nvPr/>
        </p:nvSpPr>
        <p:spPr>
          <a:xfrm>
            <a:off x="457200" y="116632"/>
            <a:ext cx="8229600" cy="648072"/>
          </a:xfrm>
          <a:prstGeom prst="rect">
            <a:avLst/>
          </a:prstGeom>
        </p:spPr>
        <p:style>
          <a:lnRef idx="0">
            <a:schemeClr val="accent4"/>
          </a:lnRef>
          <a:fillRef idx="3">
            <a:schemeClr val="accent4"/>
          </a:fillRef>
          <a:effectRef idx="3">
            <a:schemeClr val="accent4"/>
          </a:effectRef>
          <a:fontRef idx="minor">
            <a:schemeClr val="lt1"/>
          </a:fontRef>
        </p:style>
        <p:txBody>
          <a:bodyPr vert="horz" lIns="91440" tIns="45720" rIns="91440" bIns="45720" rtlCol="0" anchor="ctr">
            <a:noAutofit/>
          </a:bodyPr>
          <a:lstStyle>
            <a:lvl1pPr algn="l" rtl="0" eaLnBrk="0" fontAlgn="base" hangingPunct="0">
              <a:spcBef>
                <a:spcPct val="0"/>
              </a:spcBef>
              <a:spcAft>
                <a:spcPct val="0"/>
              </a:spcAft>
              <a:defRPr sz="4000" kern="1200" spc="-100">
                <a:solidFill>
                  <a:schemeClr val="lt1"/>
                </a:solidFill>
                <a:latin typeface="+mn-lt"/>
                <a:ea typeface="+mn-ea"/>
                <a:cs typeface="+mn-cs"/>
              </a:defRPr>
            </a:lvl1pPr>
            <a:lvl2pPr algn="l" rtl="0" eaLnBrk="0" fontAlgn="base" hangingPunct="0">
              <a:spcBef>
                <a:spcPct val="0"/>
              </a:spcBef>
              <a:spcAft>
                <a:spcPct val="0"/>
              </a:spcAft>
              <a:defRPr sz="4000">
                <a:solidFill>
                  <a:schemeClr val="lt1"/>
                </a:solidFill>
                <a:latin typeface="+mn-lt"/>
                <a:ea typeface="+mn-ea"/>
                <a:cs typeface="+mn-cs"/>
              </a:defRPr>
            </a:lvl2pPr>
            <a:lvl3pPr algn="l" rtl="0" eaLnBrk="0" fontAlgn="base" hangingPunct="0">
              <a:spcBef>
                <a:spcPct val="0"/>
              </a:spcBef>
              <a:spcAft>
                <a:spcPct val="0"/>
              </a:spcAft>
              <a:defRPr sz="4000">
                <a:solidFill>
                  <a:schemeClr val="lt1"/>
                </a:solidFill>
                <a:latin typeface="+mn-lt"/>
                <a:ea typeface="+mn-ea"/>
                <a:cs typeface="+mn-cs"/>
              </a:defRPr>
            </a:lvl3pPr>
            <a:lvl4pPr algn="l" rtl="0" eaLnBrk="0" fontAlgn="base" hangingPunct="0">
              <a:spcBef>
                <a:spcPct val="0"/>
              </a:spcBef>
              <a:spcAft>
                <a:spcPct val="0"/>
              </a:spcAft>
              <a:defRPr sz="4000">
                <a:solidFill>
                  <a:schemeClr val="lt1"/>
                </a:solidFill>
                <a:latin typeface="+mn-lt"/>
                <a:ea typeface="+mn-ea"/>
                <a:cs typeface="+mn-cs"/>
              </a:defRPr>
            </a:lvl4pPr>
            <a:lvl5pPr algn="l" rtl="0" eaLnBrk="0" fontAlgn="base" hangingPunct="0">
              <a:spcBef>
                <a:spcPct val="0"/>
              </a:spcBef>
              <a:spcAft>
                <a:spcPct val="0"/>
              </a:spcAft>
              <a:defRPr sz="4000">
                <a:solidFill>
                  <a:schemeClr val="lt1"/>
                </a:solidFill>
                <a:latin typeface="+mn-lt"/>
                <a:ea typeface="+mn-ea"/>
                <a:cs typeface="+mn-cs"/>
              </a:defRPr>
            </a:lvl5pPr>
            <a:lvl6pPr marL="457200" algn="l" rtl="0" fontAlgn="base">
              <a:spcBef>
                <a:spcPct val="0"/>
              </a:spcBef>
              <a:spcAft>
                <a:spcPct val="0"/>
              </a:spcAft>
              <a:defRPr sz="4000">
                <a:solidFill>
                  <a:schemeClr val="lt1"/>
                </a:solidFill>
                <a:latin typeface="+mn-lt"/>
                <a:ea typeface="+mn-ea"/>
                <a:cs typeface="+mn-cs"/>
              </a:defRPr>
            </a:lvl6pPr>
            <a:lvl7pPr marL="914400" algn="l" rtl="0" fontAlgn="base">
              <a:spcBef>
                <a:spcPct val="0"/>
              </a:spcBef>
              <a:spcAft>
                <a:spcPct val="0"/>
              </a:spcAft>
              <a:defRPr sz="4000">
                <a:solidFill>
                  <a:schemeClr val="lt1"/>
                </a:solidFill>
                <a:latin typeface="+mn-lt"/>
                <a:ea typeface="+mn-ea"/>
                <a:cs typeface="+mn-cs"/>
              </a:defRPr>
            </a:lvl7pPr>
            <a:lvl8pPr marL="1371600" algn="l" rtl="0" fontAlgn="base">
              <a:spcBef>
                <a:spcPct val="0"/>
              </a:spcBef>
              <a:spcAft>
                <a:spcPct val="0"/>
              </a:spcAft>
              <a:defRPr sz="4000">
                <a:solidFill>
                  <a:schemeClr val="lt1"/>
                </a:solidFill>
                <a:latin typeface="+mn-lt"/>
                <a:ea typeface="+mn-ea"/>
                <a:cs typeface="+mn-cs"/>
              </a:defRPr>
            </a:lvl8pPr>
            <a:lvl9pPr marL="1828800" algn="l" rtl="0" fontAlgn="base">
              <a:spcBef>
                <a:spcPct val="0"/>
              </a:spcBef>
              <a:spcAft>
                <a:spcPct val="0"/>
              </a:spcAft>
              <a:defRPr sz="4000">
                <a:solidFill>
                  <a:schemeClr val="lt1"/>
                </a:solidFill>
                <a:latin typeface="+mn-lt"/>
                <a:ea typeface="+mn-ea"/>
                <a:cs typeface="+mn-cs"/>
              </a:defRPr>
            </a:lvl9pPr>
          </a:lstStyle>
          <a:p>
            <a:r>
              <a:rPr lang="cs-CZ" sz="3200" dirty="0" smtClean="0"/>
              <a:t>Wi-Fi mýty</a:t>
            </a:r>
            <a:endParaRPr lang="cs-CZ" sz="3200" dirty="0"/>
          </a:p>
        </p:txBody>
      </p:sp>
      <p:sp>
        <p:nvSpPr>
          <p:cNvPr id="13" name="TextovéPole 4"/>
          <p:cNvSpPr txBox="1"/>
          <p:nvPr/>
        </p:nvSpPr>
        <p:spPr>
          <a:xfrm>
            <a:off x="456704" y="1047859"/>
            <a:ext cx="8229600" cy="5632311"/>
          </a:xfrm>
          <a:prstGeom prst="rect">
            <a:avLst/>
          </a:prstGeom>
          <a:noFill/>
          <a:ln>
            <a:noFill/>
          </a:ln>
        </p:spPr>
        <p:style>
          <a:lnRef idx="2">
            <a:schemeClr val="dk1">
              <a:shade val="50000"/>
            </a:schemeClr>
          </a:lnRef>
          <a:fillRef idx="1">
            <a:schemeClr val="dk1"/>
          </a:fillRef>
          <a:effectRef idx="0">
            <a:schemeClr val="dk1"/>
          </a:effectRef>
          <a:fontRef idx="minor">
            <a:schemeClr val="lt1"/>
          </a:fontRef>
        </p:style>
        <p:txBody>
          <a:bodyPr wrap="square">
            <a:spAutoFit/>
          </a:bodyPr>
          <a:lstStyle/>
          <a:p>
            <a:r>
              <a:rPr lang="cs-CZ" dirty="0">
                <a:hlinkClick r:id="rId2"/>
              </a:rPr>
              <a:t>Šifrování ve </a:t>
            </a:r>
            <a:r>
              <a:rPr lang="cs-CZ" dirty="0" err="1">
                <a:hlinkClick r:id="rId2"/>
              </a:rPr>
              <a:t>WiFi</a:t>
            </a:r>
            <a:r>
              <a:rPr lang="cs-CZ" dirty="0">
                <a:hlinkClick r:id="rId2"/>
              </a:rPr>
              <a:t> sítích je bezpečné. WPA2 nejde prolomit (Wi-Fi mýty</a:t>
            </a:r>
            <a:r>
              <a:rPr lang="cs-CZ" dirty="0" smtClean="0">
                <a:hlinkClick r:id="rId2"/>
              </a:rPr>
              <a:t>)</a:t>
            </a:r>
            <a:endParaRPr lang="cs-CZ" dirty="0" smtClean="0"/>
          </a:p>
          <a:p>
            <a:endParaRPr lang="cs-CZ" dirty="0"/>
          </a:p>
          <a:p>
            <a:r>
              <a:rPr lang="cs-CZ" dirty="0">
                <a:hlinkClick r:id="rId3"/>
              </a:rPr>
              <a:t>WPS je bezpečné a hodí se pro snadné připojování k </a:t>
            </a:r>
            <a:r>
              <a:rPr lang="cs-CZ" dirty="0" err="1">
                <a:hlinkClick r:id="rId3"/>
              </a:rPr>
              <a:t>WiFi</a:t>
            </a:r>
            <a:r>
              <a:rPr lang="cs-CZ" dirty="0">
                <a:hlinkClick r:id="rId3"/>
              </a:rPr>
              <a:t> (Wi-Fi mýty</a:t>
            </a:r>
            <a:r>
              <a:rPr lang="cs-CZ" dirty="0" smtClean="0">
                <a:hlinkClick r:id="rId3"/>
              </a:rPr>
              <a:t>)</a:t>
            </a:r>
            <a:endParaRPr lang="cs-CZ" dirty="0" smtClean="0"/>
          </a:p>
          <a:p>
            <a:endParaRPr lang="cs-CZ" dirty="0"/>
          </a:p>
          <a:p>
            <a:r>
              <a:rPr lang="cs-CZ" dirty="0">
                <a:hlinkClick r:id="rId4"/>
              </a:rPr>
              <a:t>U kterých </a:t>
            </a:r>
            <a:r>
              <a:rPr lang="cs-CZ" dirty="0" err="1">
                <a:hlinkClick r:id="rId4"/>
              </a:rPr>
              <a:t>WiFi</a:t>
            </a:r>
            <a:r>
              <a:rPr lang="cs-CZ" dirty="0">
                <a:hlinkClick r:id="rId4"/>
              </a:rPr>
              <a:t> sítí si zapínat a nezapínat automatické připojování (Wi-Fi mýty)</a:t>
            </a:r>
            <a:endParaRPr lang="cs-CZ" dirty="0"/>
          </a:p>
          <a:p>
            <a:endParaRPr lang="cs-CZ" dirty="0" smtClean="0"/>
          </a:p>
          <a:p>
            <a:r>
              <a:rPr lang="cs-CZ" dirty="0">
                <a:hlinkClick r:id="rId5"/>
              </a:rPr>
              <a:t>Je nechávání zapnuté </a:t>
            </a:r>
            <a:r>
              <a:rPr lang="cs-CZ" dirty="0" err="1">
                <a:hlinkClick r:id="rId5"/>
              </a:rPr>
              <a:t>WiFi</a:t>
            </a:r>
            <a:r>
              <a:rPr lang="cs-CZ" dirty="0">
                <a:hlinkClick r:id="rId5"/>
              </a:rPr>
              <a:t> nebezpečné? (Wi-Fi mýty)</a:t>
            </a:r>
            <a:endParaRPr lang="cs-CZ" dirty="0"/>
          </a:p>
          <a:p>
            <a:endParaRPr lang="cs-CZ" dirty="0" smtClean="0"/>
          </a:p>
          <a:p>
            <a:r>
              <a:rPr lang="cs-CZ" dirty="0">
                <a:hlinkClick r:id="rId6"/>
              </a:rPr>
              <a:t>Mám používat filtrování MAC adres v </a:t>
            </a:r>
            <a:r>
              <a:rPr lang="cs-CZ" dirty="0" err="1">
                <a:hlinkClick r:id="rId6"/>
              </a:rPr>
              <a:t>routeru</a:t>
            </a:r>
            <a:r>
              <a:rPr lang="cs-CZ" dirty="0">
                <a:hlinkClick r:id="rId6"/>
              </a:rPr>
              <a:t>? (Wi-Fi mýty)</a:t>
            </a:r>
            <a:endParaRPr lang="cs-CZ" dirty="0"/>
          </a:p>
          <a:p>
            <a:endParaRPr lang="cs-CZ" dirty="0"/>
          </a:p>
          <a:p>
            <a:r>
              <a:rPr lang="cs-CZ" dirty="0">
                <a:hlinkClick r:id="rId7"/>
              </a:rPr>
              <a:t>Mám znemožnit viditelnost SSID? Jak najdu skryté </a:t>
            </a:r>
            <a:r>
              <a:rPr lang="cs-CZ" dirty="0" err="1">
                <a:hlinkClick r:id="rId7"/>
              </a:rPr>
              <a:t>WiFi</a:t>
            </a:r>
            <a:r>
              <a:rPr lang="cs-CZ" dirty="0">
                <a:hlinkClick r:id="rId7"/>
              </a:rPr>
              <a:t> sítě? (Wi-Fi mýty</a:t>
            </a:r>
            <a:r>
              <a:rPr lang="cs-CZ" dirty="0" smtClean="0">
                <a:hlinkClick r:id="rId7"/>
              </a:rPr>
              <a:t>)</a:t>
            </a:r>
            <a:endParaRPr lang="cs-CZ" dirty="0"/>
          </a:p>
        </p:txBody>
      </p:sp>
    </p:spTree>
    <p:extLst>
      <p:ext uri="{BB962C8B-B14F-4D97-AF65-F5344CB8AC3E}">
        <p14:creationId xmlns:p14="http://schemas.microsoft.com/office/powerpoint/2010/main" val="1576649153"/>
      </p:ext>
    </p:extLst>
  </p:cSld>
  <p:clrMapOvr>
    <a:masterClrMapping/>
  </p:clrMapOvr>
  <p:timing>
    <p:tnLst>
      <p:par>
        <p:cTn id="1" dur="indefinite" restart="never" nodeType="tmRoot"/>
      </p:par>
    </p:tnLst>
  </p:timing>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3"/>
          <p:cNvSpPr txBox="1">
            <a:spLocks/>
          </p:cNvSpPr>
          <p:nvPr/>
        </p:nvSpPr>
        <p:spPr>
          <a:xfrm>
            <a:off x="457200" y="116632"/>
            <a:ext cx="8229600" cy="648072"/>
          </a:xfrm>
          <a:prstGeom prst="rect">
            <a:avLst/>
          </a:prstGeom>
        </p:spPr>
        <p:style>
          <a:lnRef idx="0">
            <a:schemeClr val="accent4"/>
          </a:lnRef>
          <a:fillRef idx="3">
            <a:schemeClr val="accent4"/>
          </a:fillRef>
          <a:effectRef idx="3">
            <a:schemeClr val="accent4"/>
          </a:effectRef>
          <a:fontRef idx="minor">
            <a:schemeClr val="lt1"/>
          </a:fontRef>
        </p:style>
        <p:txBody>
          <a:bodyPr vert="horz" lIns="91440" tIns="45720" rIns="91440" bIns="45720" rtlCol="0" anchor="ctr">
            <a:noAutofit/>
          </a:bodyPr>
          <a:lstStyle>
            <a:lvl1pPr algn="l" rtl="0" eaLnBrk="0" fontAlgn="base" hangingPunct="0">
              <a:spcBef>
                <a:spcPct val="0"/>
              </a:spcBef>
              <a:spcAft>
                <a:spcPct val="0"/>
              </a:spcAft>
              <a:defRPr sz="4000" kern="1200" spc="-100">
                <a:solidFill>
                  <a:schemeClr val="lt1"/>
                </a:solidFill>
                <a:latin typeface="+mn-lt"/>
                <a:ea typeface="+mn-ea"/>
                <a:cs typeface="+mn-cs"/>
              </a:defRPr>
            </a:lvl1pPr>
            <a:lvl2pPr algn="l" rtl="0" eaLnBrk="0" fontAlgn="base" hangingPunct="0">
              <a:spcBef>
                <a:spcPct val="0"/>
              </a:spcBef>
              <a:spcAft>
                <a:spcPct val="0"/>
              </a:spcAft>
              <a:defRPr sz="4000">
                <a:solidFill>
                  <a:schemeClr val="lt1"/>
                </a:solidFill>
                <a:latin typeface="+mn-lt"/>
                <a:ea typeface="+mn-ea"/>
                <a:cs typeface="+mn-cs"/>
              </a:defRPr>
            </a:lvl2pPr>
            <a:lvl3pPr algn="l" rtl="0" eaLnBrk="0" fontAlgn="base" hangingPunct="0">
              <a:spcBef>
                <a:spcPct val="0"/>
              </a:spcBef>
              <a:spcAft>
                <a:spcPct val="0"/>
              </a:spcAft>
              <a:defRPr sz="4000">
                <a:solidFill>
                  <a:schemeClr val="lt1"/>
                </a:solidFill>
                <a:latin typeface="+mn-lt"/>
                <a:ea typeface="+mn-ea"/>
                <a:cs typeface="+mn-cs"/>
              </a:defRPr>
            </a:lvl3pPr>
            <a:lvl4pPr algn="l" rtl="0" eaLnBrk="0" fontAlgn="base" hangingPunct="0">
              <a:spcBef>
                <a:spcPct val="0"/>
              </a:spcBef>
              <a:spcAft>
                <a:spcPct val="0"/>
              </a:spcAft>
              <a:defRPr sz="4000">
                <a:solidFill>
                  <a:schemeClr val="lt1"/>
                </a:solidFill>
                <a:latin typeface="+mn-lt"/>
                <a:ea typeface="+mn-ea"/>
                <a:cs typeface="+mn-cs"/>
              </a:defRPr>
            </a:lvl4pPr>
            <a:lvl5pPr algn="l" rtl="0" eaLnBrk="0" fontAlgn="base" hangingPunct="0">
              <a:spcBef>
                <a:spcPct val="0"/>
              </a:spcBef>
              <a:spcAft>
                <a:spcPct val="0"/>
              </a:spcAft>
              <a:defRPr sz="4000">
                <a:solidFill>
                  <a:schemeClr val="lt1"/>
                </a:solidFill>
                <a:latin typeface="+mn-lt"/>
                <a:ea typeface="+mn-ea"/>
                <a:cs typeface="+mn-cs"/>
              </a:defRPr>
            </a:lvl5pPr>
            <a:lvl6pPr marL="457200" algn="l" rtl="0" fontAlgn="base">
              <a:spcBef>
                <a:spcPct val="0"/>
              </a:spcBef>
              <a:spcAft>
                <a:spcPct val="0"/>
              </a:spcAft>
              <a:defRPr sz="4000">
                <a:solidFill>
                  <a:schemeClr val="lt1"/>
                </a:solidFill>
                <a:latin typeface="+mn-lt"/>
                <a:ea typeface="+mn-ea"/>
                <a:cs typeface="+mn-cs"/>
              </a:defRPr>
            </a:lvl6pPr>
            <a:lvl7pPr marL="914400" algn="l" rtl="0" fontAlgn="base">
              <a:spcBef>
                <a:spcPct val="0"/>
              </a:spcBef>
              <a:spcAft>
                <a:spcPct val="0"/>
              </a:spcAft>
              <a:defRPr sz="4000">
                <a:solidFill>
                  <a:schemeClr val="lt1"/>
                </a:solidFill>
                <a:latin typeface="+mn-lt"/>
                <a:ea typeface="+mn-ea"/>
                <a:cs typeface="+mn-cs"/>
              </a:defRPr>
            </a:lvl7pPr>
            <a:lvl8pPr marL="1371600" algn="l" rtl="0" fontAlgn="base">
              <a:spcBef>
                <a:spcPct val="0"/>
              </a:spcBef>
              <a:spcAft>
                <a:spcPct val="0"/>
              </a:spcAft>
              <a:defRPr sz="4000">
                <a:solidFill>
                  <a:schemeClr val="lt1"/>
                </a:solidFill>
                <a:latin typeface="+mn-lt"/>
                <a:ea typeface="+mn-ea"/>
                <a:cs typeface="+mn-cs"/>
              </a:defRPr>
            </a:lvl8pPr>
            <a:lvl9pPr marL="1828800" algn="l" rtl="0" fontAlgn="base">
              <a:spcBef>
                <a:spcPct val="0"/>
              </a:spcBef>
              <a:spcAft>
                <a:spcPct val="0"/>
              </a:spcAft>
              <a:defRPr sz="4000">
                <a:solidFill>
                  <a:schemeClr val="lt1"/>
                </a:solidFill>
                <a:latin typeface="+mn-lt"/>
                <a:ea typeface="+mn-ea"/>
                <a:cs typeface="+mn-cs"/>
              </a:defRPr>
            </a:lvl9pPr>
          </a:lstStyle>
          <a:p>
            <a:r>
              <a:rPr lang="cs-CZ" sz="2800" dirty="0"/>
              <a:t>Jak oddělit v počítači a telefonu práci a osobní věci</a:t>
            </a:r>
          </a:p>
        </p:txBody>
      </p:sp>
      <p:sp>
        <p:nvSpPr>
          <p:cNvPr id="13" name="TextovéPole 4"/>
          <p:cNvSpPr txBox="1"/>
          <p:nvPr/>
        </p:nvSpPr>
        <p:spPr>
          <a:xfrm>
            <a:off x="451148" y="991756"/>
            <a:ext cx="8229600" cy="5262979"/>
          </a:xfrm>
          <a:prstGeom prst="rect">
            <a:avLst/>
          </a:prstGeom>
          <a:noFill/>
          <a:ln>
            <a:noFill/>
          </a:ln>
        </p:spPr>
        <p:style>
          <a:lnRef idx="2">
            <a:schemeClr val="dk1">
              <a:shade val="50000"/>
            </a:schemeClr>
          </a:lnRef>
          <a:fillRef idx="1">
            <a:schemeClr val="dk1"/>
          </a:fillRef>
          <a:effectRef idx="0">
            <a:schemeClr val="dk1"/>
          </a:effectRef>
          <a:fontRef idx="minor">
            <a:schemeClr val="lt1"/>
          </a:fontRef>
        </p:style>
        <p:txBody>
          <a:bodyPr wrap="square">
            <a:spAutoFit/>
          </a:bodyPr>
          <a:lstStyle/>
          <a:p>
            <a:r>
              <a:rPr lang="cs-CZ" dirty="0" smtClean="0">
                <a:solidFill>
                  <a:schemeClr val="tx1"/>
                </a:solidFill>
                <a:hlinkClick r:id="rId2"/>
              </a:rPr>
              <a:t>Co nikdy nedělat na pracovním počítači, telefonu či tabletu. Opravdu nikdy.</a:t>
            </a:r>
            <a:endParaRPr lang="cs-CZ" dirty="0" smtClean="0">
              <a:solidFill>
                <a:schemeClr val="tx1"/>
              </a:solidFill>
            </a:endParaRPr>
          </a:p>
          <a:p>
            <a:endParaRPr lang="cs-CZ" b="1" dirty="0" smtClean="0">
              <a:solidFill>
                <a:schemeClr val="tx1"/>
              </a:solidFill>
            </a:endParaRPr>
          </a:p>
          <a:p>
            <a:r>
              <a:rPr lang="cs-CZ" dirty="0">
                <a:solidFill>
                  <a:schemeClr val="tx1"/>
                </a:solidFill>
              </a:rPr>
              <a:t>Osobní e-mail na pracovním počítači nemá co </a:t>
            </a:r>
            <a:r>
              <a:rPr lang="cs-CZ" dirty="0" smtClean="0">
                <a:solidFill>
                  <a:schemeClr val="tx1"/>
                </a:solidFill>
              </a:rPr>
              <a:t>dělat</a:t>
            </a:r>
          </a:p>
          <a:p>
            <a:endParaRPr lang="cs-CZ" dirty="0">
              <a:solidFill>
                <a:schemeClr val="tx1"/>
              </a:solidFill>
            </a:endParaRPr>
          </a:p>
          <a:p>
            <a:r>
              <a:rPr lang="cs-CZ" dirty="0">
                <a:solidFill>
                  <a:schemeClr val="tx1"/>
                </a:solidFill>
              </a:rPr>
              <a:t>Nehledejte si novou práci na firemním počítači</a:t>
            </a:r>
          </a:p>
          <a:p>
            <a:r>
              <a:rPr lang="cs-CZ" dirty="0">
                <a:solidFill>
                  <a:schemeClr val="tx1"/>
                </a:solidFill>
              </a:rPr>
              <a:t/>
            </a:r>
            <a:br>
              <a:rPr lang="cs-CZ" dirty="0">
                <a:solidFill>
                  <a:schemeClr val="tx1"/>
                </a:solidFill>
              </a:rPr>
            </a:br>
            <a:endParaRPr lang="cs-CZ" dirty="0" smtClean="0">
              <a:solidFill>
                <a:schemeClr val="tx1"/>
              </a:solidFill>
            </a:endParaRPr>
          </a:p>
          <a:p>
            <a:r>
              <a:rPr lang="pl-PL" dirty="0">
                <a:solidFill>
                  <a:schemeClr val="tx1"/>
                </a:solidFill>
              </a:rPr>
              <a:t>Vyhněte se i tomu, co zakazuje firemní pracovní řád</a:t>
            </a:r>
          </a:p>
          <a:p>
            <a:endParaRPr lang="cs-CZ" dirty="0" smtClean="0">
              <a:solidFill>
                <a:schemeClr val="tx1"/>
              </a:solidFill>
            </a:endParaRPr>
          </a:p>
          <a:p>
            <a:r>
              <a:rPr lang="cs-CZ" dirty="0">
                <a:solidFill>
                  <a:schemeClr val="tx1"/>
                </a:solidFill>
              </a:rPr>
              <a:t>Nepřenášejte si data z firemního zařízení mimo</a:t>
            </a:r>
          </a:p>
          <a:p>
            <a:r>
              <a:rPr lang="cs-CZ" dirty="0">
                <a:solidFill>
                  <a:schemeClr val="tx1"/>
                </a:solidFill>
              </a:rPr>
              <a:t/>
            </a:r>
            <a:br>
              <a:rPr lang="cs-CZ" dirty="0">
                <a:solidFill>
                  <a:schemeClr val="tx1"/>
                </a:solidFill>
              </a:rPr>
            </a:br>
            <a:r>
              <a:rPr lang="pl-PL" dirty="0">
                <a:hlinkClick r:id="rId3"/>
              </a:rPr>
              <a:t>Jak v jednom počítači oddělit osobní a pracovní věci?</a:t>
            </a:r>
            <a:endParaRPr lang="pl-PL" dirty="0"/>
          </a:p>
          <a:p>
            <a:endParaRPr lang="cs-CZ" b="1" dirty="0">
              <a:solidFill>
                <a:schemeClr val="tx1"/>
              </a:solidFill>
            </a:endParaRPr>
          </a:p>
        </p:txBody>
      </p:sp>
    </p:spTree>
    <p:extLst>
      <p:ext uri="{BB962C8B-B14F-4D97-AF65-F5344CB8AC3E}">
        <p14:creationId xmlns:p14="http://schemas.microsoft.com/office/powerpoint/2010/main" val="3277530671"/>
      </p:ext>
    </p:extLst>
  </p:cSld>
  <p:clrMapOvr>
    <a:masterClrMapping/>
  </p:clrMapOvr>
  <p:timing>
    <p:tnLst>
      <p:par>
        <p:cTn id="1" dur="indefinite" restart="never" nodeType="tmRoot"/>
      </p:par>
    </p:tnLst>
  </p:timing>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3"/>
          <p:cNvSpPr txBox="1">
            <a:spLocks/>
          </p:cNvSpPr>
          <p:nvPr/>
        </p:nvSpPr>
        <p:spPr>
          <a:xfrm>
            <a:off x="457200" y="116632"/>
            <a:ext cx="8229600" cy="648072"/>
          </a:xfrm>
          <a:prstGeom prst="rect">
            <a:avLst/>
          </a:prstGeom>
        </p:spPr>
        <p:style>
          <a:lnRef idx="0">
            <a:schemeClr val="accent4"/>
          </a:lnRef>
          <a:fillRef idx="3">
            <a:schemeClr val="accent4"/>
          </a:fillRef>
          <a:effectRef idx="3">
            <a:schemeClr val="accent4"/>
          </a:effectRef>
          <a:fontRef idx="minor">
            <a:schemeClr val="lt1"/>
          </a:fontRef>
        </p:style>
        <p:txBody>
          <a:bodyPr vert="horz" lIns="91440" tIns="45720" rIns="91440" bIns="45720" rtlCol="0" anchor="ctr">
            <a:noAutofit/>
          </a:bodyPr>
          <a:lstStyle>
            <a:lvl1pPr algn="l" rtl="0" eaLnBrk="0" fontAlgn="base" hangingPunct="0">
              <a:spcBef>
                <a:spcPct val="0"/>
              </a:spcBef>
              <a:spcAft>
                <a:spcPct val="0"/>
              </a:spcAft>
              <a:defRPr sz="4000" kern="1200" spc="-100">
                <a:solidFill>
                  <a:schemeClr val="lt1"/>
                </a:solidFill>
                <a:latin typeface="+mn-lt"/>
                <a:ea typeface="+mn-ea"/>
                <a:cs typeface="+mn-cs"/>
              </a:defRPr>
            </a:lvl1pPr>
            <a:lvl2pPr algn="l" rtl="0" eaLnBrk="0" fontAlgn="base" hangingPunct="0">
              <a:spcBef>
                <a:spcPct val="0"/>
              </a:spcBef>
              <a:spcAft>
                <a:spcPct val="0"/>
              </a:spcAft>
              <a:defRPr sz="4000">
                <a:solidFill>
                  <a:schemeClr val="lt1"/>
                </a:solidFill>
                <a:latin typeface="+mn-lt"/>
                <a:ea typeface="+mn-ea"/>
                <a:cs typeface="+mn-cs"/>
              </a:defRPr>
            </a:lvl2pPr>
            <a:lvl3pPr algn="l" rtl="0" eaLnBrk="0" fontAlgn="base" hangingPunct="0">
              <a:spcBef>
                <a:spcPct val="0"/>
              </a:spcBef>
              <a:spcAft>
                <a:spcPct val="0"/>
              </a:spcAft>
              <a:defRPr sz="4000">
                <a:solidFill>
                  <a:schemeClr val="lt1"/>
                </a:solidFill>
                <a:latin typeface="+mn-lt"/>
                <a:ea typeface="+mn-ea"/>
                <a:cs typeface="+mn-cs"/>
              </a:defRPr>
            </a:lvl3pPr>
            <a:lvl4pPr algn="l" rtl="0" eaLnBrk="0" fontAlgn="base" hangingPunct="0">
              <a:spcBef>
                <a:spcPct val="0"/>
              </a:spcBef>
              <a:spcAft>
                <a:spcPct val="0"/>
              </a:spcAft>
              <a:defRPr sz="4000">
                <a:solidFill>
                  <a:schemeClr val="lt1"/>
                </a:solidFill>
                <a:latin typeface="+mn-lt"/>
                <a:ea typeface="+mn-ea"/>
                <a:cs typeface="+mn-cs"/>
              </a:defRPr>
            </a:lvl4pPr>
            <a:lvl5pPr algn="l" rtl="0" eaLnBrk="0" fontAlgn="base" hangingPunct="0">
              <a:spcBef>
                <a:spcPct val="0"/>
              </a:spcBef>
              <a:spcAft>
                <a:spcPct val="0"/>
              </a:spcAft>
              <a:defRPr sz="4000">
                <a:solidFill>
                  <a:schemeClr val="lt1"/>
                </a:solidFill>
                <a:latin typeface="+mn-lt"/>
                <a:ea typeface="+mn-ea"/>
                <a:cs typeface="+mn-cs"/>
              </a:defRPr>
            </a:lvl5pPr>
            <a:lvl6pPr marL="457200" algn="l" rtl="0" fontAlgn="base">
              <a:spcBef>
                <a:spcPct val="0"/>
              </a:spcBef>
              <a:spcAft>
                <a:spcPct val="0"/>
              </a:spcAft>
              <a:defRPr sz="4000">
                <a:solidFill>
                  <a:schemeClr val="lt1"/>
                </a:solidFill>
                <a:latin typeface="+mn-lt"/>
                <a:ea typeface="+mn-ea"/>
                <a:cs typeface="+mn-cs"/>
              </a:defRPr>
            </a:lvl6pPr>
            <a:lvl7pPr marL="914400" algn="l" rtl="0" fontAlgn="base">
              <a:spcBef>
                <a:spcPct val="0"/>
              </a:spcBef>
              <a:spcAft>
                <a:spcPct val="0"/>
              </a:spcAft>
              <a:defRPr sz="4000">
                <a:solidFill>
                  <a:schemeClr val="lt1"/>
                </a:solidFill>
                <a:latin typeface="+mn-lt"/>
                <a:ea typeface="+mn-ea"/>
                <a:cs typeface="+mn-cs"/>
              </a:defRPr>
            </a:lvl7pPr>
            <a:lvl8pPr marL="1371600" algn="l" rtl="0" fontAlgn="base">
              <a:spcBef>
                <a:spcPct val="0"/>
              </a:spcBef>
              <a:spcAft>
                <a:spcPct val="0"/>
              </a:spcAft>
              <a:defRPr sz="4000">
                <a:solidFill>
                  <a:schemeClr val="lt1"/>
                </a:solidFill>
                <a:latin typeface="+mn-lt"/>
                <a:ea typeface="+mn-ea"/>
                <a:cs typeface="+mn-cs"/>
              </a:defRPr>
            </a:lvl8pPr>
            <a:lvl9pPr marL="1828800" algn="l" rtl="0" fontAlgn="base">
              <a:spcBef>
                <a:spcPct val="0"/>
              </a:spcBef>
              <a:spcAft>
                <a:spcPct val="0"/>
              </a:spcAft>
              <a:defRPr sz="4000">
                <a:solidFill>
                  <a:schemeClr val="lt1"/>
                </a:solidFill>
                <a:latin typeface="+mn-lt"/>
                <a:ea typeface="+mn-ea"/>
                <a:cs typeface="+mn-cs"/>
              </a:defRPr>
            </a:lvl9pPr>
          </a:lstStyle>
          <a:p>
            <a:r>
              <a:rPr lang="pl-PL" sz="3200" dirty="0" smtClean="0"/>
              <a:t>Jak </a:t>
            </a:r>
            <a:r>
              <a:rPr lang="pl-PL" sz="3200" dirty="0"/>
              <a:t>používat Wi-Fi bezpečně</a:t>
            </a:r>
          </a:p>
        </p:txBody>
      </p:sp>
      <p:sp>
        <p:nvSpPr>
          <p:cNvPr id="13" name="TextovéPole 4"/>
          <p:cNvSpPr txBox="1"/>
          <p:nvPr/>
        </p:nvSpPr>
        <p:spPr>
          <a:xfrm>
            <a:off x="457200" y="991756"/>
            <a:ext cx="8229600" cy="3785652"/>
          </a:xfrm>
          <a:prstGeom prst="rect">
            <a:avLst/>
          </a:prstGeom>
          <a:noFill/>
          <a:ln>
            <a:noFill/>
          </a:ln>
        </p:spPr>
        <p:style>
          <a:lnRef idx="2">
            <a:schemeClr val="dk1">
              <a:shade val="50000"/>
            </a:schemeClr>
          </a:lnRef>
          <a:fillRef idx="1">
            <a:schemeClr val="dk1"/>
          </a:fillRef>
          <a:effectRef idx="0">
            <a:schemeClr val="dk1"/>
          </a:effectRef>
          <a:fontRef idx="minor">
            <a:schemeClr val="lt1"/>
          </a:fontRef>
        </p:style>
        <p:txBody>
          <a:bodyPr wrap="square">
            <a:spAutoFit/>
          </a:bodyPr>
          <a:lstStyle/>
          <a:p>
            <a:r>
              <a:rPr lang="cs-CZ" dirty="0">
                <a:solidFill>
                  <a:schemeClr val="tx1"/>
                </a:solidFill>
                <a:hlinkClick r:id="rId2"/>
              </a:rPr>
              <a:t>Co hrozí na veřejných Wi-Fi neznámého původu</a:t>
            </a:r>
            <a:r>
              <a:rPr lang="cs-CZ" dirty="0" smtClean="0">
                <a:solidFill>
                  <a:schemeClr val="tx1"/>
                </a:solidFill>
                <a:hlinkClick r:id="rId2"/>
              </a:rPr>
              <a:t>?</a:t>
            </a:r>
            <a:endParaRPr lang="cs-CZ" dirty="0" smtClean="0">
              <a:solidFill>
                <a:schemeClr val="tx1"/>
              </a:solidFill>
            </a:endParaRPr>
          </a:p>
          <a:p>
            <a:endParaRPr lang="cs-CZ" dirty="0">
              <a:solidFill>
                <a:schemeClr val="tx1"/>
              </a:solidFill>
            </a:endParaRPr>
          </a:p>
          <a:p>
            <a:r>
              <a:rPr lang="cs-CZ" dirty="0">
                <a:solidFill>
                  <a:schemeClr val="tx1"/>
                </a:solidFill>
                <a:hlinkClick r:id="rId3"/>
              </a:rPr>
              <a:t>Jak někdo může z názvu (identifikace) </a:t>
            </a:r>
            <a:r>
              <a:rPr lang="cs-CZ" dirty="0" err="1">
                <a:solidFill>
                  <a:schemeClr val="tx1"/>
                </a:solidFill>
                <a:hlinkClick r:id="rId3"/>
              </a:rPr>
              <a:t>WiFi</a:t>
            </a:r>
            <a:r>
              <a:rPr lang="cs-CZ" dirty="0">
                <a:solidFill>
                  <a:schemeClr val="tx1"/>
                </a:solidFill>
                <a:hlinkClick r:id="rId3"/>
              </a:rPr>
              <a:t> </a:t>
            </a:r>
            <a:r>
              <a:rPr lang="cs-CZ" dirty="0" err="1">
                <a:solidFill>
                  <a:schemeClr val="tx1"/>
                </a:solidFill>
                <a:hlinkClick r:id="rId3"/>
              </a:rPr>
              <a:t>routeru</a:t>
            </a:r>
            <a:r>
              <a:rPr lang="cs-CZ" dirty="0">
                <a:solidFill>
                  <a:schemeClr val="tx1"/>
                </a:solidFill>
                <a:hlinkClick r:id="rId3"/>
              </a:rPr>
              <a:t> zjistit, kde jste</a:t>
            </a:r>
            <a:r>
              <a:rPr lang="cs-CZ" dirty="0" smtClean="0">
                <a:solidFill>
                  <a:schemeClr val="tx1"/>
                </a:solidFill>
                <a:hlinkClick r:id="rId3"/>
              </a:rPr>
              <a:t>?</a:t>
            </a:r>
            <a:endParaRPr lang="cs-CZ" dirty="0" smtClean="0">
              <a:solidFill>
                <a:schemeClr val="tx1"/>
              </a:solidFill>
            </a:endParaRPr>
          </a:p>
          <a:p>
            <a:endParaRPr lang="cs-CZ" dirty="0">
              <a:solidFill>
                <a:schemeClr val="tx1"/>
              </a:solidFill>
            </a:endParaRPr>
          </a:p>
          <a:p>
            <a:r>
              <a:rPr lang="cs-CZ" dirty="0">
                <a:solidFill>
                  <a:schemeClr val="tx1"/>
                </a:solidFill>
                <a:hlinkClick r:id="rId4"/>
              </a:rPr>
              <a:t> Je bezpečné používat neznámé </a:t>
            </a:r>
            <a:r>
              <a:rPr lang="cs-CZ" dirty="0" err="1">
                <a:solidFill>
                  <a:schemeClr val="tx1"/>
                </a:solidFill>
                <a:hlinkClick r:id="rId4"/>
              </a:rPr>
              <a:t>WiFI</a:t>
            </a:r>
            <a:r>
              <a:rPr lang="cs-CZ" dirty="0">
                <a:solidFill>
                  <a:schemeClr val="tx1"/>
                </a:solidFill>
                <a:hlinkClick r:id="rId4"/>
              </a:rPr>
              <a:t>?</a:t>
            </a:r>
            <a:endParaRPr lang="cs-CZ" dirty="0">
              <a:solidFill>
                <a:schemeClr val="tx1"/>
              </a:solidFill>
            </a:endParaRPr>
          </a:p>
          <a:p>
            <a:endParaRPr lang="cs-CZ" b="1" dirty="0" smtClean="0">
              <a:solidFill>
                <a:schemeClr val="tx1"/>
              </a:solidFill>
            </a:endParaRPr>
          </a:p>
          <a:p>
            <a:r>
              <a:rPr lang="cs-CZ" dirty="0" smtClean="0">
                <a:solidFill>
                  <a:schemeClr val="tx1"/>
                </a:solidFill>
              </a:rPr>
              <a:t>Pozor pokud si vytváříte z počítače/mobilu/tabletu </a:t>
            </a:r>
            <a:r>
              <a:rPr lang="cs-CZ" dirty="0" err="1" smtClean="0">
                <a:solidFill>
                  <a:schemeClr val="tx1"/>
                </a:solidFill>
              </a:rPr>
              <a:t>hotspot</a:t>
            </a:r>
            <a:r>
              <a:rPr lang="cs-CZ" dirty="0" smtClean="0">
                <a:solidFill>
                  <a:schemeClr val="tx1"/>
                </a:solidFill>
              </a:rPr>
              <a:t>. Nezapomeňte nastavit heslo!</a:t>
            </a:r>
            <a:endParaRPr lang="cs-CZ" dirty="0">
              <a:solidFill>
                <a:schemeClr val="tx1"/>
              </a:solidFill>
            </a:endParaRPr>
          </a:p>
          <a:p>
            <a:endParaRPr lang="cs-CZ" b="1" dirty="0">
              <a:solidFill>
                <a:schemeClr val="tx1"/>
              </a:solidFill>
            </a:endParaRPr>
          </a:p>
        </p:txBody>
      </p:sp>
    </p:spTree>
    <p:extLst>
      <p:ext uri="{BB962C8B-B14F-4D97-AF65-F5344CB8AC3E}">
        <p14:creationId xmlns:p14="http://schemas.microsoft.com/office/powerpoint/2010/main" val="41291172"/>
      </p:ext>
    </p:extLst>
  </p:cSld>
  <p:clrMapOvr>
    <a:masterClrMapping/>
  </p:clrMapOvr>
  <p:timing>
    <p:tnLst>
      <p:par>
        <p:cTn id="1" dur="indefinite" restart="never" nodeType="tmRoot"/>
      </p:par>
    </p:tnLst>
  </p:timing>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3"/>
          <p:cNvSpPr>
            <a:spLocks noGrp="1"/>
          </p:cNvSpPr>
          <p:nvPr>
            <p:ph type="title"/>
          </p:nvPr>
        </p:nvSpPr>
        <p:spPr/>
        <p:txBody>
          <a:bodyPr/>
          <a:lstStyle/>
          <a:p>
            <a:r>
              <a:rPr lang="cs-CZ" dirty="0" smtClean="0"/>
              <a:t>Bezpečně v e-mailu</a:t>
            </a:r>
            <a:endParaRPr lang="cs-CZ" dirty="0"/>
          </a:p>
        </p:txBody>
      </p:sp>
      <p:sp>
        <p:nvSpPr>
          <p:cNvPr id="5" name="Zástupný symbol pro text 4"/>
          <p:cNvSpPr>
            <a:spLocks noGrp="1"/>
          </p:cNvSpPr>
          <p:nvPr>
            <p:ph type="body" idx="1"/>
          </p:nvPr>
        </p:nvSpPr>
        <p:spPr/>
        <p:txBody>
          <a:bodyPr/>
          <a:lstStyle/>
          <a:p>
            <a:endParaRPr lang="cs-CZ"/>
          </a:p>
        </p:txBody>
      </p:sp>
    </p:spTree>
    <p:extLst>
      <p:ext uri="{BB962C8B-B14F-4D97-AF65-F5344CB8AC3E}">
        <p14:creationId xmlns:p14="http://schemas.microsoft.com/office/powerpoint/2010/main" val="3244156799"/>
      </p:ext>
    </p:extLst>
  </p:cSld>
  <p:clrMapOvr>
    <a:masterClrMapping/>
  </p:clrMapOvr>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3"/>
          <p:cNvSpPr txBox="1">
            <a:spLocks/>
          </p:cNvSpPr>
          <p:nvPr/>
        </p:nvSpPr>
        <p:spPr>
          <a:xfrm>
            <a:off x="457200" y="116632"/>
            <a:ext cx="8229600" cy="648072"/>
          </a:xfrm>
          <a:prstGeom prst="rect">
            <a:avLst/>
          </a:prstGeom>
        </p:spPr>
        <p:style>
          <a:lnRef idx="0">
            <a:schemeClr val="accent4"/>
          </a:lnRef>
          <a:fillRef idx="3">
            <a:schemeClr val="accent4"/>
          </a:fillRef>
          <a:effectRef idx="3">
            <a:schemeClr val="accent4"/>
          </a:effectRef>
          <a:fontRef idx="minor">
            <a:schemeClr val="lt1"/>
          </a:fontRef>
        </p:style>
        <p:txBody>
          <a:bodyPr vert="horz" lIns="91440" tIns="45720" rIns="91440" bIns="45720" rtlCol="0" anchor="ctr">
            <a:noAutofit/>
          </a:bodyPr>
          <a:lstStyle>
            <a:lvl1pPr algn="l" rtl="0" eaLnBrk="0" fontAlgn="base" hangingPunct="0">
              <a:spcBef>
                <a:spcPct val="0"/>
              </a:spcBef>
              <a:spcAft>
                <a:spcPct val="0"/>
              </a:spcAft>
              <a:defRPr sz="4000" kern="1200" spc="-100">
                <a:solidFill>
                  <a:schemeClr val="lt1"/>
                </a:solidFill>
                <a:latin typeface="+mn-lt"/>
                <a:ea typeface="+mn-ea"/>
                <a:cs typeface="+mn-cs"/>
              </a:defRPr>
            </a:lvl1pPr>
            <a:lvl2pPr algn="l" rtl="0" eaLnBrk="0" fontAlgn="base" hangingPunct="0">
              <a:spcBef>
                <a:spcPct val="0"/>
              </a:spcBef>
              <a:spcAft>
                <a:spcPct val="0"/>
              </a:spcAft>
              <a:defRPr sz="4000">
                <a:solidFill>
                  <a:schemeClr val="lt1"/>
                </a:solidFill>
                <a:latin typeface="+mn-lt"/>
                <a:ea typeface="+mn-ea"/>
                <a:cs typeface="+mn-cs"/>
              </a:defRPr>
            </a:lvl2pPr>
            <a:lvl3pPr algn="l" rtl="0" eaLnBrk="0" fontAlgn="base" hangingPunct="0">
              <a:spcBef>
                <a:spcPct val="0"/>
              </a:spcBef>
              <a:spcAft>
                <a:spcPct val="0"/>
              </a:spcAft>
              <a:defRPr sz="4000">
                <a:solidFill>
                  <a:schemeClr val="lt1"/>
                </a:solidFill>
                <a:latin typeface="+mn-lt"/>
                <a:ea typeface="+mn-ea"/>
                <a:cs typeface="+mn-cs"/>
              </a:defRPr>
            </a:lvl3pPr>
            <a:lvl4pPr algn="l" rtl="0" eaLnBrk="0" fontAlgn="base" hangingPunct="0">
              <a:spcBef>
                <a:spcPct val="0"/>
              </a:spcBef>
              <a:spcAft>
                <a:spcPct val="0"/>
              </a:spcAft>
              <a:defRPr sz="4000">
                <a:solidFill>
                  <a:schemeClr val="lt1"/>
                </a:solidFill>
                <a:latin typeface="+mn-lt"/>
                <a:ea typeface="+mn-ea"/>
                <a:cs typeface="+mn-cs"/>
              </a:defRPr>
            </a:lvl4pPr>
            <a:lvl5pPr algn="l" rtl="0" eaLnBrk="0" fontAlgn="base" hangingPunct="0">
              <a:spcBef>
                <a:spcPct val="0"/>
              </a:spcBef>
              <a:spcAft>
                <a:spcPct val="0"/>
              </a:spcAft>
              <a:defRPr sz="4000">
                <a:solidFill>
                  <a:schemeClr val="lt1"/>
                </a:solidFill>
                <a:latin typeface="+mn-lt"/>
                <a:ea typeface="+mn-ea"/>
                <a:cs typeface="+mn-cs"/>
              </a:defRPr>
            </a:lvl5pPr>
            <a:lvl6pPr marL="457200" algn="l" rtl="0" fontAlgn="base">
              <a:spcBef>
                <a:spcPct val="0"/>
              </a:spcBef>
              <a:spcAft>
                <a:spcPct val="0"/>
              </a:spcAft>
              <a:defRPr sz="4000">
                <a:solidFill>
                  <a:schemeClr val="lt1"/>
                </a:solidFill>
                <a:latin typeface="+mn-lt"/>
                <a:ea typeface="+mn-ea"/>
                <a:cs typeface="+mn-cs"/>
              </a:defRPr>
            </a:lvl6pPr>
            <a:lvl7pPr marL="914400" algn="l" rtl="0" fontAlgn="base">
              <a:spcBef>
                <a:spcPct val="0"/>
              </a:spcBef>
              <a:spcAft>
                <a:spcPct val="0"/>
              </a:spcAft>
              <a:defRPr sz="4000">
                <a:solidFill>
                  <a:schemeClr val="lt1"/>
                </a:solidFill>
                <a:latin typeface="+mn-lt"/>
                <a:ea typeface="+mn-ea"/>
                <a:cs typeface="+mn-cs"/>
              </a:defRPr>
            </a:lvl7pPr>
            <a:lvl8pPr marL="1371600" algn="l" rtl="0" fontAlgn="base">
              <a:spcBef>
                <a:spcPct val="0"/>
              </a:spcBef>
              <a:spcAft>
                <a:spcPct val="0"/>
              </a:spcAft>
              <a:defRPr sz="4000">
                <a:solidFill>
                  <a:schemeClr val="lt1"/>
                </a:solidFill>
                <a:latin typeface="+mn-lt"/>
                <a:ea typeface="+mn-ea"/>
                <a:cs typeface="+mn-cs"/>
              </a:defRPr>
            </a:lvl8pPr>
            <a:lvl9pPr marL="1828800" algn="l" rtl="0" fontAlgn="base">
              <a:spcBef>
                <a:spcPct val="0"/>
              </a:spcBef>
              <a:spcAft>
                <a:spcPct val="0"/>
              </a:spcAft>
              <a:defRPr sz="4000">
                <a:solidFill>
                  <a:schemeClr val="lt1"/>
                </a:solidFill>
                <a:latin typeface="+mn-lt"/>
                <a:ea typeface="+mn-ea"/>
                <a:cs typeface="+mn-cs"/>
              </a:defRPr>
            </a:lvl9pPr>
          </a:lstStyle>
          <a:p>
            <a:r>
              <a:rPr lang="pl-PL" sz="3200" dirty="0" smtClean="0"/>
              <a:t>Bezpečně v e-mailu</a:t>
            </a:r>
            <a:endParaRPr lang="pl-PL" sz="3200" dirty="0"/>
          </a:p>
        </p:txBody>
      </p:sp>
      <p:sp>
        <p:nvSpPr>
          <p:cNvPr id="13" name="TextovéPole 4"/>
          <p:cNvSpPr txBox="1"/>
          <p:nvPr/>
        </p:nvSpPr>
        <p:spPr>
          <a:xfrm>
            <a:off x="457200" y="991756"/>
            <a:ext cx="8229600" cy="1200329"/>
          </a:xfrm>
          <a:prstGeom prst="rect">
            <a:avLst/>
          </a:prstGeom>
          <a:noFill/>
          <a:ln>
            <a:noFill/>
          </a:ln>
        </p:spPr>
        <p:style>
          <a:lnRef idx="2">
            <a:schemeClr val="dk1">
              <a:shade val="50000"/>
            </a:schemeClr>
          </a:lnRef>
          <a:fillRef idx="1">
            <a:schemeClr val="dk1"/>
          </a:fillRef>
          <a:effectRef idx="0">
            <a:schemeClr val="dk1"/>
          </a:effectRef>
          <a:fontRef idx="minor">
            <a:schemeClr val="lt1"/>
          </a:fontRef>
        </p:style>
        <p:txBody>
          <a:bodyPr wrap="square">
            <a:spAutoFit/>
          </a:bodyPr>
          <a:lstStyle/>
          <a:p>
            <a:r>
              <a:rPr lang="cs-CZ" b="1" dirty="0" smtClean="0">
                <a:solidFill>
                  <a:schemeClr val="tx1"/>
                </a:solidFill>
              </a:rPr>
              <a:t>Tohle už jenom jako „domácí úkol“ a „samostudium“</a:t>
            </a:r>
          </a:p>
          <a:p>
            <a:endParaRPr lang="cs-CZ" b="1" dirty="0">
              <a:solidFill>
                <a:schemeClr val="tx1"/>
              </a:solidFill>
            </a:endParaRPr>
          </a:p>
          <a:p>
            <a:r>
              <a:rPr lang="pl-PL" dirty="0">
                <a:solidFill>
                  <a:schemeClr val="tx1"/>
                </a:solidFill>
                <a:hlinkClick r:id="rId2"/>
              </a:rPr>
              <a:t>Jak zabezpečit a bezpečně pracovat s e-mailem?</a:t>
            </a:r>
            <a:endParaRPr lang="cs-CZ" dirty="0">
              <a:solidFill>
                <a:schemeClr val="tx1"/>
              </a:solidFill>
            </a:endParaRPr>
          </a:p>
        </p:txBody>
      </p:sp>
    </p:spTree>
    <p:extLst>
      <p:ext uri="{BB962C8B-B14F-4D97-AF65-F5344CB8AC3E}">
        <p14:creationId xmlns:p14="http://schemas.microsoft.com/office/powerpoint/2010/main" val="220065621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3"/>
          <p:cNvSpPr>
            <a:spLocks noGrp="1"/>
          </p:cNvSpPr>
          <p:nvPr>
            <p:ph type="title"/>
          </p:nvPr>
        </p:nvSpPr>
        <p:spPr/>
        <p:txBody>
          <a:bodyPr/>
          <a:lstStyle/>
          <a:p>
            <a:r>
              <a:rPr lang="cs-CZ" dirty="0" err="1" smtClean="0"/>
              <a:t>instagram</a:t>
            </a:r>
            <a:endParaRPr lang="cs-CZ" dirty="0"/>
          </a:p>
        </p:txBody>
      </p:sp>
      <p:sp>
        <p:nvSpPr>
          <p:cNvPr id="5" name="Zástupný symbol pro text 4"/>
          <p:cNvSpPr>
            <a:spLocks noGrp="1"/>
          </p:cNvSpPr>
          <p:nvPr>
            <p:ph type="body" idx="1"/>
          </p:nvPr>
        </p:nvSpPr>
        <p:spPr/>
        <p:txBody>
          <a:bodyPr/>
          <a:lstStyle/>
          <a:p>
            <a:r>
              <a:rPr lang="cs-CZ" dirty="0" smtClean="0"/>
              <a:t>Nová hrozba se stále stejnými triky a navíc stejným majitelem</a:t>
            </a:r>
            <a:endParaRPr lang="cs-CZ" dirty="0"/>
          </a:p>
        </p:txBody>
      </p:sp>
    </p:spTree>
    <p:extLst>
      <p:ext uri="{BB962C8B-B14F-4D97-AF65-F5344CB8AC3E}">
        <p14:creationId xmlns:p14="http://schemas.microsoft.com/office/powerpoint/2010/main" val="349300051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3"/>
          <p:cNvSpPr txBox="1">
            <a:spLocks/>
          </p:cNvSpPr>
          <p:nvPr/>
        </p:nvSpPr>
        <p:spPr>
          <a:xfrm>
            <a:off x="457200" y="116632"/>
            <a:ext cx="8229600" cy="648072"/>
          </a:xfrm>
          <a:prstGeom prst="rect">
            <a:avLst/>
          </a:prstGeom>
        </p:spPr>
        <p:style>
          <a:lnRef idx="0">
            <a:schemeClr val="accent4"/>
          </a:lnRef>
          <a:fillRef idx="3">
            <a:schemeClr val="accent4"/>
          </a:fillRef>
          <a:effectRef idx="3">
            <a:schemeClr val="accent4"/>
          </a:effectRef>
          <a:fontRef idx="minor">
            <a:schemeClr val="lt1"/>
          </a:fontRef>
        </p:style>
        <p:txBody>
          <a:bodyPr vert="horz" lIns="91440" tIns="45720" rIns="91440" bIns="45720" rtlCol="0" anchor="ctr">
            <a:noAutofit/>
          </a:bodyPr>
          <a:lstStyle>
            <a:lvl1pPr algn="l" rtl="0" eaLnBrk="0" fontAlgn="base" hangingPunct="0">
              <a:spcBef>
                <a:spcPct val="0"/>
              </a:spcBef>
              <a:spcAft>
                <a:spcPct val="0"/>
              </a:spcAft>
              <a:defRPr sz="4000" kern="1200" spc="-100">
                <a:solidFill>
                  <a:schemeClr val="lt1"/>
                </a:solidFill>
                <a:latin typeface="+mn-lt"/>
                <a:ea typeface="+mn-ea"/>
                <a:cs typeface="+mn-cs"/>
              </a:defRPr>
            </a:lvl1pPr>
            <a:lvl2pPr algn="l" rtl="0" eaLnBrk="0" fontAlgn="base" hangingPunct="0">
              <a:spcBef>
                <a:spcPct val="0"/>
              </a:spcBef>
              <a:spcAft>
                <a:spcPct val="0"/>
              </a:spcAft>
              <a:defRPr sz="4000">
                <a:solidFill>
                  <a:schemeClr val="lt1"/>
                </a:solidFill>
                <a:latin typeface="+mn-lt"/>
                <a:ea typeface="+mn-ea"/>
                <a:cs typeface="+mn-cs"/>
              </a:defRPr>
            </a:lvl2pPr>
            <a:lvl3pPr algn="l" rtl="0" eaLnBrk="0" fontAlgn="base" hangingPunct="0">
              <a:spcBef>
                <a:spcPct val="0"/>
              </a:spcBef>
              <a:spcAft>
                <a:spcPct val="0"/>
              </a:spcAft>
              <a:defRPr sz="4000">
                <a:solidFill>
                  <a:schemeClr val="lt1"/>
                </a:solidFill>
                <a:latin typeface="+mn-lt"/>
                <a:ea typeface="+mn-ea"/>
                <a:cs typeface="+mn-cs"/>
              </a:defRPr>
            </a:lvl3pPr>
            <a:lvl4pPr algn="l" rtl="0" eaLnBrk="0" fontAlgn="base" hangingPunct="0">
              <a:spcBef>
                <a:spcPct val="0"/>
              </a:spcBef>
              <a:spcAft>
                <a:spcPct val="0"/>
              </a:spcAft>
              <a:defRPr sz="4000">
                <a:solidFill>
                  <a:schemeClr val="lt1"/>
                </a:solidFill>
                <a:latin typeface="+mn-lt"/>
                <a:ea typeface="+mn-ea"/>
                <a:cs typeface="+mn-cs"/>
              </a:defRPr>
            </a:lvl4pPr>
            <a:lvl5pPr algn="l" rtl="0" eaLnBrk="0" fontAlgn="base" hangingPunct="0">
              <a:spcBef>
                <a:spcPct val="0"/>
              </a:spcBef>
              <a:spcAft>
                <a:spcPct val="0"/>
              </a:spcAft>
              <a:defRPr sz="4000">
                <a:solidFill>
                  <a:schemeClr val="lt1"/>
                </a:solidFill>
                <a:latin typeface="+mn-lt"/>
                <a:ea typeface="+mn-ea"/>
                <a:cs typeface="+mn-cs"/>
              </a:defRPr>
            </a:lvl5pPr>
            <a:lvl6pPr marL="457200" algn="l" rtl="0" fontAlgn="base">
              <a:spcBef>
                <a:spcPct val="0"/>
              </a:spcBef>
              <a:spcAft>
                <a:spcPct val="0"/>
              </a:spcAft>
              <a:defRPr sz="4000">
                <a:solidFill>
                  <a:schemeClr val="lt1"/>
                </a:solidFill>
                <a:latin typeface="+mn-lt"/>
                <a:ea typeface="+mn-ea"/>
                <a:cs typeface="+mn-cs"/>
              </a:defRPr>
            </a:lvl6pPr>
            <a:lvl7pPr marL="914400" algn="l" rtl="0" fontAlgn="base">
              <a:spcBef>
                <a:spcPct val="0"/>
              </a:spcBef>
              <a:spcAft>
                <a:spcPct val="0"/>
              </a:spcAft>
              <a:defRPr sz="4000">
                <a:solidFill>
                  <a:schemeClr val="lt1"/>
                </a:solidFill>
                <a:latin typeface="+mn-lt"/>
                <a:ea typeface="+mn-ea"/>
                <a:cs typeface="+mn-cs"/>
              </a:defRPr>
            </a:lvl7pPr>
            <a:lvl8pPr marL="1371600" algn="l" rtl="0" fontAlgn="base">
              <a:spcBef>
                <a:spcPct val="0"/>
              </a:spcBef>
              <a:spcAft>
                <a:spcPct val="0"/>
              </a:spcAft>
              <a:defRPr sz="4000">
                <a:solidFill>
                  <a:schemeClr val="lt1"/>
                </a:solidFill>
                <a:latin typeface="+mn-lt"/>
                <a:ea typeface="+mn-ea"/>
                <a:cs typeface="+mn-cs"/>
              </a:defRPr>
            </a:lvl8pPr>
            <a:lvl9pPr marL="1828800" algn="l" rtl="0" fontAlgn="base">
              <a:spcBef>
                <a:spcPct val="0"/>
              </a:spcBef>
              <a:spcAft>
                <a:spcPct val="0"/>
              </a:spcAft>
              <a:defRPr sz="4000">
                <a:solidFill>
                  <a:schemeClr val="lt1"/>
                </a:solidFill>
                <a:latin typeface="+mn-lt"/>
                <a:ea typeface="+mn-ea"/>
                <a:cs typeface="+mn-cs"/>
              </a:defRPr>
            </a:lvl9pPr>
          </a:lstStyle>
          <a:p>
            <a:r>
              <a:rPr lang="cs-CZ" sz="3200" dirty="0" smtClean="0"/>
              <a:t>Děti a nástup počítačů a Internetu</a:t>
            </a:r>
            <a:endParaRPr lang="cs-CZ" sz="3200" b="1" dirty="0"/>
          </a:p>
        </p:txBody>
      </p:sp>
      <p:sp>
        <p:nvSpPr>
          <p:cNvPr id="13" name="TextovéPole 4"/>
          <p:cNvSpPr txBox="1"/>
          <p:nvPr/>
        </p:nvSpPr>
        <p:spPr>
          <a:xfrm>
            <a:off x="457200" y="991756"/>
            <a:ext cx="8229600" cy="4893647"/>
          </a:xfrm>
          <a:prstGeom prst="rect">
            <a:avLst/>
          </a:prstGeom>
          <a:noFill/>
          <a:ln>
            <a:noFill/>
          </a:ln>
        </p:spPr>
        <p:style>
          <a:lnRef idx="2">
            <a:schemeClr val="dk1">
              <a:shade val="50000"/>
            </a:schemeClr>
          </a:lnRef>
          <a:fillRef idx="1">
            <a:schemeClr val="dk1"/>
          </a:fillRef>
          <a:effectRef idx="0">
            <a:schemeClr val="dk1"/>
          </a:effectRef>
          <a:fontRef idx="minor">
            <a:schemeClr val="lt1"/>
          </a:fontRef>
        </p:style>
        <p:txBody>
          <a:bodyPr wrap="square">
            <a:spAutoFit/>
          </a:bodyPr>
          <a:lstStyle/>
          <a:p>
            <a:pPr marL="342900" indent="-342900" eaLnBrk="0" hangingPunct="0">
              <a:buFont typeface="Arial" panose="020B0604020202020204" pitchFamily="34" charset="0"/>
              <a:buChar char="•"/>
              <a:defRPr/>
            </a:pPr>
            <a:r>
              <a:rPr lang="cs-CZ" dirty="0" smtClean="0">
                <a:solidFill>
                  <a:schemeClr val="tx1"/>
                </a:solidFill>
              </a:rPr>
              <a:t>3 roky – </a:t>
            </a:r>
            <a:r>
              <a:rPr lang="cs-CZ" dirty="0" err="1" smtClean="0">
                <a:solidFill>
                  <a:schemeClr val="tx1"/>
                </a:solidFill>
              </a:rPr>
              <a:t>YouTube</a:t>
            </a:r>
            <a:endParaRPr lang="cs-CZ" dirty="0">
              <a:solidFill>
                <a:schemeClr val="tx1"/>
              </a:solidFill>
            </a:endParaRPr>
          </a:p>
          <a:p>
            <a:pPr marL="342900" indent="-342900" eaLnBrk="0" hangingPunct="0">
              <a:buFont typeface="Arial" panose="020B0604020202020204" pitchFamily="34" charset="0"/>
              <a:buChar char="•"/>
              <a:defRPr/>
            </a:pPr>
            <a:r>
              <a:rPr lang="cs-CZ" dirty="0" smtClean="0">
                <a:solidFill>
                  <a:schemeClr val="tx1"/>
                </a:solidFill>
              </a:rPr>
              <a:t>6 let – začíná umět či již umí číst a psát</a:t>
            </a:r>
            <a:endParaRPr lang="cs-CZ" dirty="0">
              <a:solidFill>
                <a:schemeClr val="tx1"/>
              </a:solidFill>
            </a:endParaRPr>
          </a:p>
          <a:p>
            <a:pPr marL="342900" indent="-342900" eaLnBrk="0" hangingPunct="0">
              <a:buFont typeface="Arial" panose="020B0604020202020204" pitchFamily="34" charset="0"/>
              <a:buChar char="•"/>
              <a:defRPr/>
            </a:pPr>
            <a:r>
              <a:rPr lang="cs-CZ" dirty="0" smtClean="0">
                <a:solidFill>
                  <a:schemeClr val="tx1"/>
                </a:solidFill>
              </a:rPr>
              <a:t>6 let – počítačové hry, včetně těch s dalšími lidmi</a:t>
            </a:r>
            <a:endParaRPr lang="cs-CZ" dirty="0">
              <a:solidFill>
                <a:schemeClr val="tx1"/>
              </a:solidFill>
            </a:endParaRPr>
          </a:p>
          <a:p>
            <a:pPr marL="342900" indent="-342900" eaLnBrk="0" hangingPunct="0">
              <a:buFont typeface="Arial" panose="020B0604020202020204" pitchFamily="34" charset="0"/>
              <a:buChar char="•"/>
              <a:defRPr/>
            </a:pPr>
            <a:r>
              <a:rPr lang="cs-CZ" dirty="0" smtClean="0">
                <a:solidFill>
                  <a:schemeClr val="tx1"/>
                </a:solidFill>
              </a:rPr>
              <a:t>7 let – má vlastní mobil</a:t>
            </a:r>
          </a:p>
          <a:p>
            <a:pPr marL="342900" indent="-342900" eaLnBrk="0" hangingPunct="0">
              <a:buFont typeface="Arial" panose="020B0604020202020204" pitchFamily="34" charset="0"/>
              <a:buChar char="•"/>
              <a:defRPr/>
            </a:pPr>
            <a:endParaRPr lang="cs-CZ" dirty="0">
              <a:solidFill>
                <a:schemeClr val="tx1"/>
              </a:solidFill>
            </a:endParaRPr>
          </a:p>
          <a:p>
            <a:pPr marL="342900" indent="-342900" eaLnBrk="0" hangingPunct="0">
              <a:buFont typeface="Arial" panose="020B0604020202020204" pitchFamily="34" charset="0"/>
              <a:buChar char="•"/>
              <a:defRPr/>
            </a:pPr>
            <a:r>
              <a:rPr lang="cs-CZ" dirty="0" smtClean="0">
                <a:solidFill>
                  <a:schemeClr val="tx1"/>
                </a:solidFill>
              </a:rPr>
              <a:t>8 let – chce být </a:t>
            </a:r>
            <a:r>
              <a:rPr lang="cs-CZ" dirty="0" err="1" smtClean="0">
                <a:solidFill>
                  <a:schemeClr val="tx1"/>
                </a:solidFill>
              </a:rPr>
              <a:t>Youtuberem</a:t>
            </a:r>
            <a:r>
              <a:rPr lang="cs-CZ" dirty="0" smtClean="0">
                <a:solidFill>
                  <a:schemeClr val="tx1"/>
                </a:solidFill>
              </a:rPr>
              <a:t> (dnes už </a:t>
            </a:r>
            <a:r>
              <a:rPr lang="cs-CZ" dirty="0" err="1" smtClean="0">
                <a:solidFill>
                  <a:schemeClr val="tx1"/>
                </a:solidFill>
              </a:rPr>
              <a:t>Instagramerem</a:t>
            </a:r>
            <a:r>
              <a:rPr lang="cs-CZ" dirty="0" smtClean="0">
                <a:solidFill>
                  <a:schemeClr val="tx1"/>
                </a:solidFill>
              </a:rPr>
              <a:t>)</a:t>
            </a:r>
          </a:p>
          <a:p>
            <a:pPr eaLnBrk="0" hangingPunct="0">
              <a:defRPr/>
            </a:pPr>
            <a:endParaRPr lang="cs-CZ" dirty="0">
              <a:solidFill>
                <a:schemeClr val="tx1"/>
              </a:solidFill>
            </a:endParaRPr>
          </a:p>
          <a:p>
            <a:pPr marL="342900" indent="-342900" eaLnBrk="0" hangingPunct="0">
              <a:buFont typeface="Arial" panose="020B0604020202020204" pitchFamily="34" charset="0"/>
              <a:buChar char="•"/>
              <a:defRPr/>
            </a:pPr>
            <a:r>
              <a:rPr lang="cs-CZ" dirty="0" smtClean="0">
                <a:solidFill>
                  <a:schemeClr val="tx1"/>
                </a:solidFill>
              </a:rPr>
              <a:t>9 let – chce poprvé mít Facebook, dnes Instagram</a:t>
            </a:r>
          </a:p>
          <a:p>
            <a:pPr marL="342900" indent="-342900" eaLnBrk="0" hangingPunct="0">
              <a:buFont typeface="Arial" panose="020B0604020202020204" pitchFamily="34" charset="0"/>
              <a:buChar char="•"/>
              <a:defRPr/>
            </a:pPr>
            <a:endParaRPr lang="cs-CZ" dirty="0">
              <a:solidFill>
                <a:schemeClr val="tx1"/>
              </a:solidFill>
            </a:endParaRPr>
          </a:p>
          <a:p>
            <a:pPr marL="342900" indent="-342900" eaLnBrk="0" hangingPunct="0">
              <a:buFont typeface="Arial" panose="020B0604020202020204" pitchFamily="34" charset="0"/>
              <a:buChar char="•"/>
              <a:defRPr/>
            </a:pPr>
            <a:r>
              <a:rPr lang="cs-CZ" dirty="0" smtClean="0">
                <a:solidFill>
                  <a:schemeClr val="tx1"/>
                </a:solidFill>
              </a:rPr>
              <a:t>13 let – Facebook je nebaví, schovali se do </a:t>
            </a:r>
            <a:r>
              <a:rPr lang="cs-CZ" dirty="0" err="1" smtClean="0">
                <a:solidFill>
                  <a:schemeClr val="tx1"/>
                </a:solidFill>
              </a:rPr>
              <a:t>Snapchatu</a:t>
            </a:r>
            <a:r>
              <a:rPr lang="cs-CZ" dirty="0" smtClean="0">
                <a:solidFill>
                  <a:schemeClr val="tx1"/>
                </a:solidFill>
              </a:rPr>
              <a:t>, dnes objevují </a:t>
            </a:r>
            <a:r>
              <a:rPr lang="cs-CZ" dirty="0" err="1" smtClean="0">
                <a:solidFill>
                  <a:schemeClr val="tx1"/>
                </a:solidFill>
              </a:rPr>
              <a:t>Tellonym</a:t>
            </a:r>
            <a:endParaRPr lang="cs-CZ" dirty="0" smtClean="0">
              <a:solidFill>
                <a:schemeClr val="tx1"/>
              </a:solidFill>
            </a:endParaRPr>
          </a:p>
          <a:p>
            <a:pPr marL="342900" indent="-342900" eaLnBrk="0" hangingPunct="0">
              <a:buFont typeface="Arial" panose="020B0604020202020204" pitchFamily="34" charset="0"/>
              <a:buChar char="•"/>
              <a:defRPr/>
            </a:pPr>
            <a:endParaRPr lang="cs-CZ" dirty="0">
              <a:solidFill>
                <a:schemeClr val="tx1"/>
              </a:solidFill>
            </a:endParaRPr>
          </a:p>
          <a:p>
            <a:pPr marL="342900" indent="-342900" eaLnBrk="0" hangingPunct="0">
              <a:buFont typeface="Arial" panose="020B0604020202020204" pitchFamily="34" charset="0"/>
              <a:buChar char="•"/>
              <a:defRPr/>
            </a:pPr>
            <a:r>
              <a:rPr lang="cs-CZ" dirty="0" smtClean="0">
                <a:solidFill>
                  <a:schemeClr val="tx1"/>
                </a:solidFill>
              </a:rPr>
              <a:t>15 let – první lásky</a:t>
            </a:r>
            <a:endParaRPr lang="cs-CZ" dirty="0">
              <a:solidFill>
                <a:schemeClr val="tx1"/>
              </a:solidFill>
            </a:endParaRPr>
          </a:p>
        </p:txBody>
      </p:sp>
    </p:spTree>
    <p:extLst>
      <p:ext uri="{BB962C8B-B14F-4D97-AF65-F5344CB8AC3E}">
        <p14:creationId xmlns:p14="http://schemas.microsoft.com/office/powerpoint/2010/main" val="228226924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7544" y="2090376"/>
            <a:ext cx="8095307" cy="41469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ovéPole 1"/>
          <p:cNvSpPr txBox="1"/>
          <p:nvPr/>
        </p:nvSpPr>
        <p:spPr>
          <a:xfrm>
            <a:off x="683568" y="644495"/>
            <a:ext cx="7992888" cy="1200329"/>
          </a:xfrm>
          <a:prstGeom prst="rect">
            <a:avLst/>
          </a:prstGeom>
          <a:noFill/>
        </p:spPr>
        <p:txBody>
          <a:bodyPr wrap="square" rtlCol="0">
            <a:spAutoFit/>
          </a:bodyPr>
          <a:lstStyle/>
          <a:p>
            <a:pPr marL="342900" indent="-342900">
              <a:buFont typeface="Arial" pitchFamily="34" charset="0"/>
              <a:buChar char="•"/>
            </a:pPr>
            <a:r>
              <a:rPr lang="cs-CZ" b="1" dirty="0" smtClean="0">
                <a:latin typeface="+mn-lt"/>
              </a:rPr>
              <a:t>Je plný celebrit, </a:t>
            </a:r>
            <a:r>
              <a:rPr lang="cs-CZ" b="1" dirty="0" err="1" smtClean="0">
                <a:latin typeface="+mn-lt"/>
              </a:rPr>
              <a:t>youtuberů</a:t>
            </a:r>
            <a:r>
              <a:rPr lang="cs-CZ" b="1" dirty="0">
                <a:latin typeface="+mn-lt"/>
              </a:rPr>
              <a:t> </a:t>
            </a:r>
            <a:r>
              <a:rPr lang="cs-CZ" b="1" dirty="0" smtClean="0">
                <a:latin typeface="+mn-lt"/>
              </a:rPr>
              <a:t>a mladých lidí</a:t>
            </a:r>
          </a:p>
          <a:p>
            <a:pPr marL="342900" indent="-342900">
              <a:buFont typeface="Arial" pitchFamily="34" charset="0"/>
              <a:buChar char="•"/>
            </a:pPr>
            <a:endParaRPr lang="cs-CZ" b="1" dirty="0">
              <a:latin typeface="+mn-lt"/>
            </a:endParaRPr>
          </a:p>
          <a:p>
            <a:pPr marL="342900" indent="-342900">
              <a:buFont typeface="Arial" pitchFamily="34" charset="0"/>
              <a:buChar char="•"/>
            </a:pPr>
            <a:r>
              <a:rPr lang="cs-CZ" b="1" dirty="0" smtClean="0">
                <a:latin typeface="+mn-lt"/>
              </a:rPr>
              <a:t>Většina uživatelů &lt;35 let (no spíš &lt;25)</a:t>
            </a:r>
            <a:r>
              <a:rPr lang="cs-CZ" dirty="0" smtClean="0">
                <a:latin typeface="+mn-lt"/>
              </a:rPr>
              <a:t> </a:t>
            </a:r>
            <a:endParaRPr lang="cs-CZ" dirty="0"/>
          </a:p>
        </p:txBody>
      </p:sp>
      <p:sp>
        <p:nvSpPr>
          <p:cNvPr id="5" name="TextovéPole 4"/>
          <p:cNvSpPr txBox="1"/>
          <p:nvPr/>
        </p:nvSpPr>
        <p:spPr>
          <a:xfrm>
            <a:off x="251520" y="118964"/>
            <a:ext cx="8712967" cy="461665"/>
          </a:xfrm>
          <a:prstGeom prst="rect">
            <a:avLst/>
          </a:prstGeom>
        </p:spPr>
        <p:style>
          <a:lnRef idx="1">
            <a:schemeClr val="accent4"/>
          </a:lnRef>
          <a:fillRef idx="3">
            <a:schemeClr val="accent4"/>
          </a:fillRef>
          <a:effectRef idx="2">
            <a:schemeClr val="accent4"/>
          </a:effectRef>
          <a:fontRef idx="minor">
            <a:schemeClr val="lt1"/>
          </a:fontRef>
        </p:style>
        <p:txBody>
          <a:bodyPr wrap="square" rtlCol="0">
            <a:spAutoFit/>
          </a:bodyPr>
          <a:lstStyle/>
          <a:p>
            <a:r>
              <a:rPr lang="cs-CZ" dirty="0" smtClean="0"/>
              <a:t>Instagram</a:t>
            </a:r>
            <a:endParaRPr lang="cs-CZ" dirty="0"/>
          </a:p>
        </p:txBody>
      </p:sp>
      <p:pic>
        <p:nvPicPr>
          <p:cNvPr id="4" name="Obrázek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815297" y="6202538"/>
            <a:ext cx="527788" cy="527788"/>
          </a:xfrm>
          <a:prstGeom prst="rect">
            <a:avLst/>
          </a:prstGeom>
        </p:spPr>
      </p:pic>
      <p:sp>
        <p:nvSpPr>
          <p:cNvPr id="6" name="Obdélník 5"/>
          <p:cNvSpPr/>
          <p:nvPr/>
        </p:nvSpPr>
        <p:spPr>
          <a:xfrm>
            <a:off x="4374152" y="6156593"/>
            <a:ext cx="4572000" cy="584775"/>
          </a:xfrm>
          <a:prstGeom prst="rect">
            <a:avLst/>
          </a:prstGeom>
        </p:spPr>
        <p:txBody>
          <a:bodyPr>
            <a:spAutoFit/>
          </a:bodyPr>
          <a:lstStyle/>
          <a:p>
            <a:r>
              <a:rPr lang="cs-CZ" sz="1600" dirty="0">
                <a:latin typeface="+mn-lt"/>
                <a:hlinkClick r:id="rId4"/>
              </a:rPr>
              <a:t>Kolik uživatelů má český Instagram a jak je to s věkovým složením uživatelů?</a:t>
            </a:r>
            <a:endParaRPr lang="cs-CZ" sz="1600" dirty="0">
              <a:latin typeface="+mn-lt"/>
            </a:endParaRPr>
          </a:p>
        </p:txBody>
      </p:sp>
    </p:spTree>
    <p:extLst>
      <p:ext uri="{BB962C8B-B14F-4D97-AF65-F5344CB8AC3E}">
        <p14:creationId xmlns:p14="http://schemas.microsoft.com/office/powerpoint/2010/main" val="267362972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ovéPole 4"/>
          <p:cNvSpPr txBox="1"/>
          <p:nvPr/>
        </p:nvSpPr>
        <p:spPr>
          <a:xfrm>
            <a:off x="251520" y="118964"/>
            <a:ext cx="8712967" cy="461665"/>
          </a:xfrm>
          <a:prstGeom prst="rect">
            <a:avLst/>
          </a:prstGeom>
        </p:spPr>
        <p:style>
          <a:lnRef idx="1">
            <a:schemeClr val="accent4"/>
          </a:lnRef>
          <a:fillRef idx="3">
            <a:schemeClr val="accent4"/>
          </a:fillRef>
          <a:effectRef idx="2">
            <a:schemeClr val="accent4"/>
          </a:effectRef>
          <a:fontRef idx="minor">
            <a:schemeClr val="lt1"/>
          </a:fontRef>
        </p:style>
        <p:txBody>
          <a:bodyPr wrap="square" rtlCol="0">
            <a:spAutoFit/>
          </a:bodyPr>
          <a:lstStyle/>
          <a:p>
            <a:r>
              <a:rPr lang="cs-CZ" dirty="0" smtClean="0"/>
              <a:t>Instagram</a:t>
            </a:r>
            <a:endParaRPr lang="cs-CZ" dirty="0"/>
          </a:p>
        </p:txBody>
      </p:sp>
      <p:pic>
        <p:nvPicPr>
          <p:cNvPr id="7170" name="Picture 2" descr="Instagram-1-billion-user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4398" y="1876003"/>
            <a:ext cx="8020050" cy="450532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7" name="TextovéPole 6"/>
          <p:cNvSpPr txBox="1"/>
          <p:nvPr/>
        </p:nvSpPr>
        <p:spPr>
          <a:xfrm>
            <a:off x="683568" y="644495"/>
            <a:ext cx="7992888" cy="1200329"/>
          </a:xfrm>
          <a:prstGeom prst="rect">
            <a:avLst/>
          </a:prstGeom>
          <a:noFill/>
        </p:spPr>
        <p:txBody>
          <a:bodyPr wrap="square" rtlCol="0">
            <a:spAutoFit/>
          </a:bodyPr>
          <a:lstStyle/>
          <a:p>
            <a:pPr marL="342900" indent="-342900">
              <a:buFont typeface="Arial" pitchFamily="34" charset="0"/>
              <a:buChar char="•"/>
            </a:pPr>
            <a:r>
              <a:rPr lang="cs-CZ" b="1" dirty="0" smtClean="0">
                <a:latin typeface="+mn-lt"/>
              </a:rPr>
              <a:t>Dnes už není in </a:t>
            </a:r>
            <a:r>
              <a:rPr lang="cs-CZ" b="1" dirty="0" err="1" smtClean="0">
                <a:latin typeface="+mn-lt"/>
              </a:rPr>
              <a:t>Youtuber</a:t>
            </a:r>
            <a:r>
              <a:rPr lang="cs-CZ" b="1" dirty="0" smtClean="0">
                <a:latin typeface="+mn-lt"/>
              </a:rPr>
              <a:t>. </a:t>
            </a:r>
            <a:r>
              <a:rPr lang="cs-CZ" b="1" dirty="0" err="1" smtClean="0">
                <a:latin typeface="+mn-lt"/>
              </a:rPr>
              <a:t>Instagramer</a:t>
            </a:r>
            <a:r>
              <a:rPr lang="cs-CZ" b="1" dirty="0" smtClean="0">
                <a:latin typeface="+mn-lt"/>
              </a:rPr>
              <a:t> je nový cíl</a:t>
            </a:r>
          </a:p>
          <a:p>
            <a:pPr marL="342900" indent="-342900">
              <a:buFont typeface="Arial" pitchFamily="34" charset="0"/>
              <a:buChar char="•"/>
            </a:pPr>
            <a:endParaRPr lang="cs-CZ" b="1" dirty="0">
              <a:latin typeface="+mn-lt"/>
            </a:endParaRPr>
          </a:p>
          <a:p>
            <a:pPr marL="342900" indent="-342900">
              <a:buFont typeface="Arial" pitchFamily="34" charset="0"/>
              <a:buChar char="•"/>
            </a:pPr>
            <a:r>
              <a:rPr lang="cs-CZ" b="1" dirty="0" smtClean="0">
                <a:latin typeface="+mn-lt"/>
              </a:rPr>
              <a:t>Instagram je virtuální realita, nebezpečná navíc</a:t>
            </a:r>
            <a:endParaRPr lang="cs-CZ" dirty="0"/>
          </a:p>
        </p:txBody>
      </p:sp>
    </p:spTree>
    <p:extLst>
      <p:ext uri="{BB962C8B-B14F-4D97-AF65-F5344CB8AC3E}">
        <p14:creationId xmlns:p14="http://schemas.microsoft.com/office/powerpoint/2010/main" val="212533047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ovéPole 1"/>
          <p:cNvSpPr txBox="1"/>
          <p:nvPr/>
        </p:nvSpPr>
        <p:spPr>
          <a:xfrm>
            <a:off x="2167923" y="1789711"/>
            <a:ext cx="5416868" cy="646331"/>
          </a:xfrm>
          <a:prstGeom prst="rect">
            <a:avLst/>
          </a:prstGeom>
        </p:spPr>
        <p:style>
          <a:lnRef idx="1">
            <a:schemeClr val="accent2"/>
          </a:lnRef>
          <a:fillRef idx="2">
            <a:schemeClr val="accent2"/>
          </a:fillRef>
          <a:effectRef idx="1">
            <a:schemeClr val="accent2"/>
          </a:effectRef>
          <a:fontRef idx="minor">
            <a:schemeClr val="dk1"/>
          </a:fontRef>
        </p:style>
        <p:txBody>
          <a:bodyPr wrap="none">
            <a:spAutoFit/>
          </a:bodyPr>
          <a:lstStyle/>
          <a:p>
            <a:pPr eaLnBrk="0" hangingPunct="0">
              <a:defRPr/>
            </a:pPr>
            <a:r>
              <a:rPr lang="cs-CZ" sz="3600" dirty="0" smtClean="0">
                <a:solidFill>
                  <a:schemeClr val="tx2"/>
                </a:solidFill>
              </a:rPr>
              <a:t>Internet je veřejný prostor</a:t>
            </a:r>
            <a:endParaRPr lang="cs-CZ" sz="3600" dirty="0">
              <a:solidFill>
                <a:schemeClr val="tx2"/>
              </a:solidFill>
            </a:endParaRPr>
          </a:p>
        </p:txBody>
      </p:sp>
      <p:sp>
        <p:nvSpPr>
          <p:cNvPr id="18" name="TextovéPole 17"/>
          <p:cNvSpPr txBox="1"/>
          <p:nvPr/>
        </p:nvSpPr>
        <p:spPr>
          <a:xfrm>
            <a:off x="1670489" y="1772816"/>
            <a:ext cx="497434" cy="769441"/>
          </a:xfrm>
          <a:prstGeom prst="rect">
            <a:avLst/>
          </a:prstGeom>
        </p:spPr>
        <p:style>
          <a:lnRef idx="0">
            <a:schemeClr val="dk1"/>
          </a:lnRef>
          <a:fillRef idx="3">
            <a:schemeClr val="dk1"/>
          </a:fillRef>
          <a:effectRef idx="3">
            <a:schemeClr val="dk1"/>
          </a:effectRef>
          <a:fontRef idx="minor">
            <a:schemeClr val="lt1"/>
          </a:fontRef>
        </p:style>
        <p:txBody>
          <a:bodyPr>
            <a:spAutoFit/>
          </a:bodyPr>
          <a:lstStyle/>
          <a:p>
            <a:pPr algn="ctr" eaLnBrk="0" hangingPunct="0">
              <a:defRPr/>
            </a:pPr>
            <a:r>
              <a:rPr lang="cs-CZ" sz="4400" dirty="0"/>
              <a:t>?</a:t>
            </a:r>
          </a:p>
        </p:txBody>
      </p:sp>
      <p:sp>
        <p:nvSpPr>
          <p:cNvPr id="13" name="TextovéPole 12"/>
          <p:cNvSpPr txBox="1"/>
          <p:nvPr/>
        </p:nvSpPr>
        <p:spPr>
          <a:xfrm>
            <a:off x="323528" y="118964"/>
            <a:ext cx="8568952" cy="461665"/>
          </a:xfrm>
          <a:prstGeom prst="rect">
            <a:avLst/>
          </a:prstGeom>
        </p:spPr>
        <p:style>
          <a:lnRef idx="1">
            <a:schemeClr val="accent4"/>
          </a:lnRef>
          <a:fillRef idx="3">
            <a:schemeClr val="accent4"/>
          </a:fillRef>
          <a:effectRef idx="2">
            <a:schemeClr val="accent4"/>
          </a:effectRef>
          <a:fontRef idx="minor">
            <a:schemeClr val="lt1"/>
          </a:fontRef>
        </p:style>
        <p:txBody>
          <a:bodyPr wrap="square" rtlCol="0">
            <a:spAutoFit/>
          </a:bodyPr>
          <a:lstStyle/>
          <a:p>
            <a:r>
              <a:rPr lang="cs-CZ" dirty="0" smtClean="0"/>
              <a:t>Internet je …</a:t>
            </a:r>
            <a:endParaRPr lang="cs-CZ" dirty="0">
              <a:latin typeface="+mn-lt"/>
            </a:endParaRPr>
          </a:p>
        </p:txBody>
      </p:sp>
      <p:sp>
        <p:nvSpPr>
          <p:cNvPr id="16" name="TextovéPole 15"/>
          <p:cNvSpPr txBox="1"/>
          <p:nvPr/>
        </p:nvSpPr>
        <p:spPr>
          <a:xfrm>
            <a:off x="2215043" y="3645024"/>
            <a:ext cx="5381293" cy="1384995"/>
          </a:xfrm>
          <a:prstGeom prst="rect">
            <a:avLst/>
          </a:prstGeom>
        </p:spPr>
        <p:style>
          <a:lnRef idx="1">
            <a:schemeClr val="accent2"/>
          </a:lnRef>
          <a:fillRef idx="2">
            <a:schemeClr val="accent2"/>
          </a:fillRef>
          <a:effectRef idx="1">
            <a:schemeClr val="accent2"/>
          </a:effectRef>
          <a:fontRef idx="minor">
            <a:schemeClr val="dk1"/>
          </a:fontRef>
        </p:style>
        <p:txBody>
          <a:bodyPr wrap="square">
            <a:spAutoFit/>
          </a:bodyPr>
          <a:lstStyle/>
          <a:p>
            <a:pPr algn="ctr" eaLnBrk="0" hangingPunct="0">
              <a:defRPr/>
            </a:pPr>
            <a:r>
              <a:rPr lang="cs-CZ" sz="2800" dirty="0">
                <a:solidFill>
                  <a:schemeClr val="tx2"/>
                </a:solidFill>
              </a:rPr>
              <a:t>Ani dospělí netuší, že „cokoliv </a:t>
            </a:r>
            <a:r>
              <a:rPr lang="cs-CZ" sz="2800" dirty="0" smtClean="0">
                <a:solidFill>
                  <a:schemeClr val="tx2"/>
                </a:solidFill>
              </a:rPr>
              <a:t>umístí </a:t>
            </a:r>
            <a:r>
              <a:rPr lang="cs-CZ" sz="2800" dirty="0">
                <a:solidFill>
                  <a:schemeClr val="tx2"/>
                </a:solidFill>
              </a:rPr>
              <a:t>na </a:t>
            </a:r>
            <a:r>
              <a:rPr lang="cs-CZ" sz="2800" dirty="0" smtClean="0">
                <a:solidFill>
                  <a:schemeClr val="tx2"/>
                </a:solidFill>
              </a:rPr>
              <a:t>Internet umisťují </a:t>
            </a:r>
            <a:r>
              <a:rPr lang="cs-CZ" sz="2800" dirty="0">
                <a:solidFill>
                  <a:schemeClr val="tx2"/>
                </a:solidFill>
              </a:rPr>
              <a:t>do </a:t>
            </a:r>
            <a:r>
              <a:rPr lang="cs-CZ" sz="2800" b="1" dirty="0">
                <a:solidFill>
                  <a:schemeClr val="tx2"/>
                </a:solidFill>
              </a:rPr>
              <a:t>veřejného prostoru</a:t>
            </a:r>
            <a:r>
              <a:rPr lang="cs-CZ" sz="2800" dirty="0">
                <a:solidFill>
                  <a:schemeClr val="tx2"/>
                </a:solidFill>
              </a:rPr>
              <a:t>“ </a:t>
            </a:r>
          </a:p>
        </p:txBody>
      </p:sp>
      <p:sp>
        <p:nvSpPr>
          <p:cNvPr id="17" name="TextovéPole 16"/>
          <p:cNvSpPr txBox="1"/>
          <p:nvPr/>
        </p:nvSpPr>
        <p:spPr>
          <a:xfrm>
            <a:off x="1670488" y="3645024"/>
            <a:ext cx="576405" cy="646331"/>
          </a:xfrm>
          <a:prstGeom prst="rect">
            <a:avLst/>
          </a:prstGeom>
        </p:spPr>
        <p:style>
          <a:lnRef idx="0">
            <a:schemeClr val="dk1"/>
          </a:lnRef>
          <a:fillRef idx="3">
            <a:schemeClr val="dk1"/>
          </a:fillRef>
          <a:effectRef idx="3">
            <a:schemeClr val="dk1"/>
          </a:effectRef>
          <a:fontRef idx="minor">
            <a:schemeClr val="lt1"/>
          </a:fontRef>
        </p:style>
        <p:txBody>
          <a:bodyPr wrap="square">
            <a:spAutoFit/>
          </a:bodyPr>
          <a:lstStyle/>
          <a:p>
            <a:pPr algn="ctr" eaLnBrk="0" hangingPunct="0">
              <a:defRPr/>
            </a:pPr>
            <a:r>
              <a:rPr lang="cs-CZ" sz="3600" dirty="0" smtClean="0"/>
              <a:t>!</a:t>
            </a:r>
            <a:endParaRPr lang="cs-CZ" sz="3600" dirty="0"/>
          </a:p>
        </p:txBody>
      </p:sp>
      <p:sp>
        <p:nvSpPr>
          <p:cNvPr id="7" name="Obdélník 6"/>
          <p:cNvSpPr/>
          <p:nvPr/>
        </p:nvSpPr>
        <p:spPr>
          <a:xfrm>
            <a:off x="2915816" y="5589240"/>
            <a:ext cx="5652120" cy="830997"/>
          </a:xfrm>
          <a:prstGeom prst="rect">
            <a:avLst/>
          </a:prstGeom>
        </p:spPr>
        <p:txBody>
          <a:bodyPr wrap="square">
            <a:spAutoFit/>
          </a:bodyPr>
          <a:lstStyle/>
          <a:p>
            <a:pPr algn="r"/>
            <a:r>
              <a:rPr lang="cs-CZ" b="1" dirty="0">
                <a:hlinkClick r:id="rId2"/>
              </a:rPr>
              <a:t>Facebook děravý. Minimálně 90 milionů účtů mohlo být </a:t>
            </a:r>
            <a:r>
              <a:rPr lang="cs-CZ" b="1" dirty="0" smtClean="0">
                <a:hlinkClick r:id="rId2"/>
              </a:rPr>
              <a:t>napadeno</a:t>
            </a:r>
            <a:endParaRPr lang="cs-CZ" b="1" dirty="0"/>
          </a:p>
        </p:txBody>
      </p:sp>
    </p:spTree>
    <p:extLst>
      <p:ext uri="{BB962C8B-B14F-4D97-AF65-F5344CB8AC3E}">
        <p14:creationId xmlns:p14="http://schemas.microsoft.com/office/powerpoint/2010/main" val="12079020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7"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3"/>
          <p:cNvSpPr>
            <a:spLocks noGrp="1"/>
          </p:cNvSpPr>
          <p:nvPr>
            <p:ph type="title"/>
          </p:nvPr>
        </p:nvSpPr>
        <p:spPr/>
        <p:txBody>
          <a:bodyPr/>
          <a:lstStyle/>
          <a:p>
            <a:r>
              <a:rPr lang="cs-CZ" dirty="0" smtClean="0"/>
              <a:t>Příběhy (Stories)</a:t>
            </a:r>
            <a:endParaRPr lang="cs-CZ" dirty="0"/>
          </a:p>
        </p:txBody>
      </p:sp>
      <p:pic>
        <p:nvPicPr>
          <p:cNvPr id="43010" name="Picture 2" descr="http://www.socialmedia.biz/wp-content/uploads/2018/06/instachart.png">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2759" y="1412776"/>
            <a:ext cx="7767673" cy="5140847"/>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0788666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3"/>
          <p:cNvSpPr>
            <a:spLocks noGrp="1"/>
          </p:cNvSpPr>
          <p:nvPr>
            <p:ph type="title"/>
          </p:nvPr>
        </p:nvSpPr>
        <p:spPr/>
        <p:txBody>
          <a:bodyPr/>
          <a:lstStyle/>
          <a:p>
            <a:r>
              <a:rPr lang="cs-CZ" dirty="0" smtClean="0"/>
              <a:t>Facebook vs. Instagram</a:t>
            </a:r>
            <a:endParaRPr lang="cs-CZ" dirty="0"/>
          </a:p>
        </p:txBody>
      </p:sp>
      <p:pic>
        <p:nvPicPr>
          <p:cNvPr id="1027" name="Picture 3" descr="D:\tmp\2018-10-22 21_05_53-Facebook, Instagram, Twitter, Snapchat, Whatsapp - Explore - Google Trends.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536" y="1691804"/>
            <a:ext cx="8270882" cy="3864321"/>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1728910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3"/>
          <p:cNvSpPr>
            <a:spLocks noGrp="1"/>
          </p:cNvSpPr>
          <p:nvPr>
            <p:ph type="title"/>
          </p:nvPr>
        </p:nvSpPr>
        <p:spPr/>
        <p:txBody>
          <a:bodyPr/>
          <a:lstStyle/>
          <a:p>
            <a:r>
              <a:rPr lang="cs-CZ" dirty="0" smtClean="0"/>
              <a:t>Šikana monstrózních rozměrů	</a:t>
            </a:r>
            <a:endParaRPr lang="cs-CZ" dirty="0"/>
          </a:p>
        </p:txBody>
      </p:sp>
      <p:pic>
        <p:nvPicPr>
          <p:cNvPr id="1026" name="Picture 2" descr="2018-10-15 17_26_27-Instagram Has A Massive Harassment Problem - The Atlantic.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59632" y="1628800"/>
            <a:ext cx="6429375" cy="3952876"/>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5" name="Obdélník 4"/>
          <p:cNvSpPr/>
          <p:nvPr/>
        </p:nvSpPr>
        <p:spPr>
          <a:xfrm>
            <a:off x="2915816" y="5589240"/>
            <a:ext cx="5652120" cy="830997"/>
          </a:xfrm>
          <a:prstGeom prst="rect">
            <a:avLst/>
          </a:prstGeom>
        </p:spPr>
        <p:txBody>
          <a:bodyPr wrap="square">
            <a:spAutoFit/>
          </a:bodyPr>
          <a:lstStyle/>
          <a:p>
            <a:pPr algn="r"/>
            <a:r>
              <a:rPr lang="en-US" dirty="0">
                <a:hlinkClick r:id="rId3"/>
              </a:rPr>
              <a:t>Instagram Has A Massive Harassment Problem</a:t>
            </a:r>
            <a:endParaRPr lang="cs-CZ" b="1" dirty="0"/>
          </a:p>
        </p:txBody>
      </p:sp>
    </p:spTree>
    <p:extLst>
      <p:ext uri="{BB962C8B-B14F-4D97-AF65-F5344CB8AC3E}">
        <p14:creationId xmlns:p14="http://schemas.microsoft.com/office/powerpoint/2010/main" val="373718302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3"/>
          <p:cNvSpPr>
            <a:spLocks noGrp="1"/>
          </p:cNvSpPr>
          <p:nvPr>
            <p:ph type="title"/>
          </p:nvPr>
        </p:nvSpPr>
        <p:spPr/>
        <p:txBody>
          <a:bodyPr/>
          <a:lstStyle/>
          <a:p>
            <a:r>
              <a:rPr lang="cs-CZ" dirty="0" smtClean="0"/>
              <a:t>Šikana monstrózních rozměrů	</a:t>
            </a:r>
            <a:endParaRPr lang="cs-CZ" dirty="0"/>
          </a:p>
        </p:txBody>
      </p:sp>
      <p:sp>
        <p:nvSpPr>
          <p:cNvPr id="2" name="TextovéPole 1"/>
          <p:cNvSpPr txBox="1"/>
          <p:nvPr/>
        </p:nvSpPr>
        <p:spPr>
          <a:xfrm>
            <a:off x="683568" y="1556792"/>
            <a:ext cx="7848872" cy="3416320"/>
          </a:xfrm>
          <a:prstGeom prst="rect">
            <a:avLst/>
          </a:prstGeom>
          <a:noFill/>
        </p:spPr>
        <p:txBody>
          <a:bodyPr wrap="square" rtlCol="0">
            <a:spAutoFit/>
          </a:bodyPr>
          <a:lstStyle/>
          <a:p>
            <a:r>
              <a:rPr lang="cs-CZ" dirty="0">
                <a:latin typeface="+mn-lt"/>
              </a:rPr>
              <a:t>Instagram má zásadní problém s harašením a šikanou a řešení je v nedohlednu. </a:t>
            </a:r>
            <a:endParaRPr lang="cs-CZ" dirty="0" smtClean="0">
              <a:latin typeface="+mn-lt"/>
            </a:endParaRPr>
          </a:p>
          <a:p>
            <a:endParaRPr lang="cs-CZ" dirty="0">
              <a:latin typeface="+mn-lt"/>
            </a:endParaRPr>
          </a:p>
          <a:p>
            <a:r>
              <a:rPr lang="cs-CZ" dirty="0" smtClean="0">
                <a:latin typeface="+mn-lt"/>
              </a:rPr>
              <a:t>Jediné </a:t>
            </a:r>
            <a:r>
              <a:rPr lang="cs-CZ" dirty="0">
                <a:latin typeface="+mn-lt"/>
              </a:rPr>
              <a:t>s čím přišel, že </a:t>
            </a:r>
            <a:r>
              <a:rPr lang="cs-CZ" dirty="0" smtClean="0">
                <a:latin typeface="+mn-lt"/>
              </a:rPr>
              <a:t>přidal </a:t>
            </a:r>
            <a:r>
              <a:rPr lang="cs-CZ" dirty="0">
                <a:latin typeface="+mn-lt"/>
              </a:rPr>
              <a:t>filtr šířící laskavost a manažeři se předhánějí v tom, že mají umělou inteligenci, která dokáže detekovat šikanující fotografie. </a:t>
            </a:r>
            <a:endParaRPr lang="cs-CZ" dirty="0" smtClean="0">
              <a:latin typeface="+mn-lt"/>
            </a:endParaRPr>
          </a:p>
          <a:p>
            <a:endParaRPr lang="cs-CZ" dirty="0">
              <a:latin typeface="+mn-lt"/>
            </a:endParaRPr>
          </a:p>
          <a:p>
            <a:r>
              <a:rPr lang="cs-CZ" dirty="0" smtClean="0">
                <a:latin typeface="+mn-lt"/>
              </a:rPr>
              <a:t>Realita </a:t>
            </a:r>
            <a:r>
              <a:rPr lang="cs-CZ" dirty="0">
                <a:latin typeface="+mn-lt"/>
              </a:rPr>
              <a:t>je, že nedokáží detekovat ani šikanující texty a nahlašování klasicky nikam nevede. </a:t>
            </a:r>
            <a:endParaRPr lang="cs-CZ" dirty="0" smtClean="0">
              <a:latin typeface="+mn-lt"/>
            </a:endParaRPr>
          </a:p>
        </p:txBody>
      </p:sp>
    </p:spTree>
    <p:extLst>
      <p:ext uri="{BB962C8B-B14F-4D97-AF65-F5344CB8AC3E}">
        <p14:creationId xmlns:p14="http://schemas.microsoft.com/office/powerpoint/2010/main" val="85095324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3"/>
          <p:cNvSpPr>
            <a:spLocks noGrp="1"/>
          </p:cNvSpPr>
          <p:nvPr>
            <p:ph type="title"/>
          </p:nvPr>
        </p:nvSpPr>
        <p:spPr/>
        <p:txBody>
          <a:bodyPr/>
          <a:lstStyle/>
          <a:p>
            <a:r>
              <a:rPr lang="cs-CZ" dirty="0" smtClean="0"/>
              <a:t>Šikana monstrózních rozměrů	</a:t>
            </a:r>
            <a:endParaRPr lang="cs-CZ" dirty="0"/>
          </a:p>
        </p:txBody>
      </p:sp>
      <p:sp>
        <p:nvSpPr>
          <p:cNvPr id="2" name="TextovéPole 1"/>
          <p:cNvSpPr txBox="1"/>
          <p:nvPr/>
        </p:nvSpPr>
        <p:spPr>
          <a:xfrm>
            <a:off x="683568" y="1556792"/>
            <a:ext cx="7848872" cy="3970318"/>
          </a:xfrm>
          <a:prstGeom prst="rect">
            <a:avLst/>
          </a:prstGeom>
          <a:noFill/>
        </p:spPr>
        <p:txBody>
          <a:bodyPr wrap="square" rtlCol="0">
            <a:spAutoFit/>
          </a:bodyPr>
          <a:lstStyle/>
          <a:p>
            <a:r>
              <a:rPr lang="cs-CZ" sz="2200" dirty="0" smtClean="0">
                <a:latin typeface="+mn-lt"/>
              </a:rPr>
              <a:t>Bývali </a:t>
            </a:r>
            <a:r>
              <a:rPr lang="cs-CZ" sz="2200" dirty="0">
                <a:latin typeface="+mn-lt"/>
              </a:rPr>
              <a:t>zaměstnanci Instagramu upozorňují, že do této oblasti se lidé, peníze ani úsilí nijak neinvestuje. </a:t>
            </a:r>
            <a:r>
              <a:rPr lang="cs-CZ" sz="2200" dirty="0" smtClean="0">
                <a:latin typeface="+mn-lt"/>
              </a:rPr>
              <a:t>Výhrůžky </a:t>
            </a:r>
            <a:r>
              <a:rPr lang="cs-CZ" sz="2200" dirty="0">
                <a:latin typeface="+mn-lt"/>
              </a:rPr>
              <a:t>smrtí, znásilněním, urážky, fotomontáže jsou denní realitou se kterou nikdo nic nedělá</a:t>
            </a:r>
            <a:r>
              <a:rPr lang="cs-CZ" sz="2200" dirty="0" smtClean="0">
                <a:latin typeface="+mn-lt"/>
              </a:rPr>
              <a:t>.</a:t>
            </a:r>
          </a:p>
          <a:p>
            <a:endParaRPr lang="cs-CZ" sz="2200" dirty="0">
              <a:latin typeface="+mn-lt"/>
            </a:endParaRPr>
          </a:p>
          <a:p>
            <a:r>
              <a:rPr lang="en-US" sz="2000" b="1" dirty="0">
                <a:latin typeface="+mn-lt"/>
                <a:hlinkClick r:id="rId2"/>
              </a:rPr>
              <a:t>Teens Are Being Bullied ‘Constantly’ on Instagram</a:t>
            </a:r>
            <a:endParaRPr lang="en-US" sz="2000" b="1" dirty="0">
              <a:latin typeface="+mn-lt"/>
            </a:endParaRPr>
          </a:p>
          <a:p>
            <a:r>
              <a:rPr lang="en-US" sz="2000" dirty="0">
                <a:latin typeface="+mn-lt"/>
              </a:rPr>
              <a:t>Harassment on the </a:t>
            </a:r>
            <a:r>
              <a:rPr lang="cs-CZ" sz="2000" dirty="0" smtClean="0">
                <a:latin typeface="+mn-lt"/>
              </a:rPr>
              <a:t/>
            </a:r>
            <a:br>
              <a:rPr lang="cs-CZ" sz="2000" dirty="0" smtClean="0">
                <a:latin typeface="+mn-lt"/>
              </a:rPr>
            </a:br>
            <a:r>
              <a:rPr lang="en-US" sz="2000" dirty="0" smtClean="0">
                <a:latin typeface="+mn-lt"/>
              </a:rPr>
              <a:t>platform </a:t>
            </a:r>
            <a:r>
              <a:rPr lang="en-US" sz="2000" dirty="0">
                <a:latin typeface="+mn-lt"/>
              </a:rPr>
              <a:t>can be uniquely </a:t>
            </a:r>
            <a:r>
              <a:rPr lang="cs-CZ" sz="2000" dirty="0" smtClean="0">
                <a:latin typeface="+mn-lt"/>
              </a:rPr>
              <a:t/>
            </a:r>
            <a:br>
              <a:rPr lang="cs-CZ" sz="2000" dirty="0" smtClean="0">
                <a:latin typeface="+mn-lt"/>
              </a:rPr>
            </a:br>
            <a:r>
              <a:rPr lang="en-US" sz="2000" dirty="0" smtClean="0">
                <a:latin typeface="+mn-lt"/>
              </a:rPr>
              <a:t>cruel</a:t>
            </a:r>
            <a:r>
              <a:rPr lang="en-US" sz="2000" dirty="0">
                <a:latin typeface="+mn-lt"/>
              </a:rPr>
              <a:t>, and for many it </a:t>
            </a:r>
            <a:r>
              <a:rPr lang="cs-CZ" sz="2000" dirty="0" smtClean="0">
                <a:latin typeface="+mn-lt"/>
              </a:rPr>
              <a:t/>
            </a:r>
            <a:br>
              <a:rPr lang="cs-CZ" sz="2000" dirty="0" smtClean="0">
                <a:latin typeface="+mn-lt"/>
              </a:rPr>
            </a:br>
            <a:r>
              <a:rPr lang="en-US" sz="2000" dirty="0" smtClean="0">
                <a:latin typeface="+mn-lt"/>
              </a:rPr>
              <a:t>feels </a:t>
            </a:r>
            <a:r>
              <a:rPr lang="en-US" sz="2000" dirty="0">
                <a:latin typeface="+mn-lt"/>
              </a:rPr>
              <a:t>like there’s no </a:t>
            </a:r>
            <a:r>
              <a:rPr lang="cs-CZ" sz="2000" dirty="0" smtClean="0">
                <a:latin typeface="+mn-lt"/>
              </a:rPr>
              <a:t/>
            </a:r>
            <a:br>
              <a:rPr lang="cs-CZ" sz="2000" dirty="0" smtClean="0">
                <a:latin typeface="+mn-lt"/>
              </a:rPr>
            </a:br>
            <a:r>
              <a:rPr lang="en-US" sz="2000" dirty="0" smtClean="0">
                <a:latin typeface="+mn-lt"/>
              </a:rPr>
              <a:t>escape</a:t>
            </a:r>
            <a:r>
              <a:rPr lang="en-US" sz="2000" dirty="0">
                <a:latin typeface="+mn-lt"/>
              </a:rPr>
              <a:t>.</a:t>
            </a:r>
          </a:p>
          <a:p>
            <a:endParaRPr lang="cs-CZ" sz="2200" dirty="0">
              <a:latin typeface="+mn-lt"/>
            </a:endParaRPr>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07904" y="4077072"/>
            <a:ext cx="4972050" cy="24765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92548165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3"/>
          <p:cNvSpPr>
            <a:spLocks noGrp="1"/>
          </p:cNvSpPr>
          <p:nvPr>
            <p:ph type="title"/>
          </p:nvPr>
        </p:nvSpPr>
        <p:spPr/>
        <p:txBody>
          <a:bodyPr/>
          <a:lstStyle/>
          <a:p>
            <a:r>
              <a:rPr lang="cs-CZ" dirty="0" smtClean="0"/>
              <a:t>Nejmizerněji se cítíme na Instagramu</a:t>
            </a:r>
            <a:endParaRPr lang="cs-CZ" dirty="0"/>
          </a:p>
        </p:txBody>
      </p:sp>
      <p:sp>
        <p:nvSpPr>
          <p:cNvPr id="2" name="TextovéPole 1"/>
          <p:cNvSpPr txBox="1"/>
          <p:nvPr/>
        </p:nvSpPr>
        <p:spPr>
          <a:xfrm>
            <a:off x="683568" y="1556792"/>
            <a:ext cx="7848872" cy="400110"/>
          </a:xfrm>
          <a:prstGeom prst="rect">
            <a:avLst/>
          </a:prstGeom>
          <a:noFill/>
        </p:spPr>
        <p:txBody>
          <a:bodyPr wrap="square" rtlCol="0">
            <a:spAutoFit/>
          </a:bodyPr>
          <a:lstStyle/>
          <a:p>
            <a:r>
              <a:rPr lang="en-US" sz="2000" dirty="0">
                <a:latin typeface="+mn-lt"/>
                <a:hlinkClick r:id="rId2"/>
              </a:rPr>
              <a:t>How heavy use of social media is linked to mental illness</a:t>
            </a:r>
            <a:endParaRPr lang="cs-CZ" sz="2200" dirty="0">
              <a:latin typeface="+mn-lt"/>
            </a:endParaRPr>
          </a:p>
        </p:txBody>
      </p:sp>
      <p:sp>
        <p:nvSpPr>
          <p:cNvPr id="3" name="AutoShape 2" descr="https://www.economist.com/sites/default/files/imagecache/640-width/20180519_WOC855.pn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cs-CZ"/>
          </a:p>
        </p:txBody>
      </p:sp>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60004" y="2132856"/>
            <a:ext cx="6096000" cy="45529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08134343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3"/>
          <p:cNvSpPr>
            <a:spLocks noGrp="1"/>
          </p:cNvSpPr>
          <p:nvPr>
            <p:ph type="title"/>
          </p:nvPr>
        </p:nvSpPr>
        <p:spPr/>
        <p:txBody>
          <a:bodyPr>
            <a:normAutofit fontScale="90000"/>
          </a:bodyPr>
          <a:lstStyle/>
          <a:p>
            <a:r>
              <a:rPr lang="cs-CZ" dirty="0" smtClean="0"/>
              <a:t>Nejmizerněji</a:t>
            </a:r>
            <a:br>
              <a:rPr lang="cs-CZ" dirty="0" smtClean="0"/>
            </a:br>
            <a:r>
              <a:rPr lang="cs-CZ" dirty="0" smtClean="0"/>
              <a:t> se cítíme na </a:t>
            </a:r>
            <a:br>
              <a:rPr lang="cs-CZ" dirty="0" smtClean="0"/>
            </a:br>
            <a:r>
              <a:rPr lang="cs-CZ" dirty="0" smtClean="0"/>
              <a:t>Instagramu</a:t>
            </a:r>
            <a:endParaRPr lang="cs-CZ" dirty="0"/>
          </a:p>
        </p:txBody>
      </p:sp>
      <p:sp>
        <p:nvSpPr>
          <p:cNvPr id="3" name="AutoShape 2" descr="https://www.economist.com/sites/default/files/imagecache/640-width/20180519_WOC855.pn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cs-CZ"/>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86591" y="188640"/>
            <a:ext cx="5677897" cy="6308626"/>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09562117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3"/>
          <p:cNvSpPr>
            <a:spLocks noGrp="1"/>
          </p:cNvSpPr>
          <p:nvPr>
            <p:ph type="title"/>
          </p:nvPr>
        </p:nvSpPr>
        <p:spPr/>
        <p:txBody>
          <a:bodyPr/>
          <a:lstStyle/>
          <a:p>
            <a:r>
              <a:rPr lang="cs-CZ" dirty="0" smtClean="0"/>
              <a:t>TIK TOK a </a:t>
            </a:r>
            <a:r>
              <a:rPr lang="cs-CZ" dirty="0" err="1" smtClean="0"/>
              <a:t>Tellonym</a:t>
            </a:r>
            <a:endParaRPr lang="cs-CZ" dirty="0"/>
          </a:p>
        </p:txBody>
      </p:sp>
      <p:sp>
        <p:nvSpPr>
          <p:cNvPr id="5" name="Zástupný symbol pro text 4"/>
          <p:cNvSpPr>
            <a:spLocks noGrp="1"/>
          </p:cNvSpPr>
          <p:nvPr>
            <p:ph type="body" idx="1"/>
          </p:nvPr>
        </p:nvSpPr>
        <p:spPr/>
        <p:txBody>
          <a:bodyPr/>
          <a:lstStyle/>
          <a:p>
            <a:r>
              <a:rPr lang="cs-CZ" dirty="0" smtClean="0"/>
              <a:t>Něco o čem vůbec netušíte, že existuje</a:t>
            </a:r>
            <a:endParaRPr lang="cs-CZ" dirty="0"/>
          </a:p>
        </p:txBody>
      </p:sp>
    </p:spTree>
    <p:extLst>
      <p:ext uri="{BB962C8B-B14F-4D97-AF65-F5344CB8AC3E}">
        <p14:creationId xmlns:p14="http://schemas.microsoft.com/office/powerpoint/2010/main" val="254316101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3"/>
          <p:cNvSpPr txBox="1">
            <a:spLocks/>
          </p:cNvSpPr>
          <p:nvPr/>
        </p:nvSpPr>
        <p:spPr>
          <a:xfrm>
            <a:off x="457200" y="116632"/>
            <a:ext cx="8229600" cy="648072"/>
          </a:xfrm>
          <a:prstGeom prst="rect">
            <a:avLst/>
          </a:prstGeom>
        </p:spPr>
        <p:style>
          <a:lnRef idx="0">
            <a:schemeClr val="accent4"/>
          </a:lnRef>
          <a:fillRef idx="3">
            <a:schemeClr val="accent4"/>
          </a:fillRef>
          <a:effectRef idx="3">
            <a:schemeClr val="accent4"/>
          </a:effectRef>
          <a:fontRef idx="minor">
            <a:schemeClr val="lt1"/>
          </a:fontRef>
        </p:style>
        <p:txBody>
          <a:bodyPr vert="horz" lIns="91440" tIns="45720" rIns="91440" bIns="45720" rtlCol="0" anchor="ctr">
            <a:noAutofit/>
          </a:bodyPr>
          <a:lstStyle>
            <a:lvl1pPr algn="l" rtl="0" eaLnBrk="0" fontAlgn="base" hangingPunct="0">
              <a:spcBef>
                <a:spcPct val="0"/>
              </a:spcBef>
              <a:spcAft>
                <a:spcPct val="0"/>
              </a:spcAft>
              <a:defRPr sz="4000" kern="1200" spc="-100">
                <a:solidFill>
                  <a:schemeClr val="lt1"/>
                </a:solidFill>
                <a:latin typeface="+mn-lt"/>
                <a:ea typeface="+mn-ea"/>
                <a:cs typeface="+mn-cs"/>
              </a:defRPr>
            </a:lvl1pPr>
            <a:lvl2pPr algn="l" rtl="0" eaLnBrk="0" fontAlgn="base" hangingPunct="0">
              <a:spcBef>
                <a:spcPct val="0"/>
              </a:spcBef>
              <a:spcAft>
                <a:spcPct val="0"/>
              </a:spcAft>
              <a:defRPr sz="4000">
                <a:solidFill>
                  <a:schemeClr val="lt1"/>
                </a:solidFill>
                <a:latin typeface="+mn-lt"/>
                <a:ea typeface="+mn-ea"/>
                <a:cs typeface="+mn-cs"/>
              </a:defRPr>
            </a:lvl2pPr>
            <a:lvl3pPr algn="l" rtl="0" eaLnBrk="0" fontAlgn="base" hangingPunct="0">
              <a:spcBef>
                <a:spcPct val="0"/>
              </a:spcBef>
              <a:spcAft>
                <a:spcPct val="0"/>
              </a:spcAft>
              <a:defRPr sz="4000">
                <a:solidFill>
                  <a:schemeClr val="lt1"/>
                </a:solidFill>
                <a:latin typeface="+mn-lt"/>
                <a:ea typeface="+mn-ea"/>
                <a:cs typeface="+mn-cs"/>
              </a:defRPr>
            </a:lvl3pPr>
            <a:lvl4pPr algn="l" rtl="0" eaLnBrk="0" fontAlgn="base" hangingPunct="0">
              <a:spcBef>
                <a:spcPct val="0"/>
              </a:spcBef>
              <a:spcAft>
                <a:spcPct val="0"/>
              </a:spcAft>
              <a:defRPr sz="4000">
                <a:solidFill>
                  <a:schemeClr val="lt1"/>
                </a:solidFill>
                <a:latin typeface="+mn-lt"/>
                <a:ea typeface="+mn-ea"/>
                <a:cs typeface="+mn-cs"/>
              </a:defRPr>
            </a:lvl4pPr>
            <a:lvl5pPr algn="l" rtl="0" eaLnBrk="0" fontAlgn="base" hangingPunct="0">
              <a:spcBef>
                <a:spcPct val="0"/>
              </a:spcBef>
              <a:spcAft>
                <a:spcPct val="0"/>
              </a:spcAft>
              <a:defRPr sz="4000">
                <a:solidFill>
                  <a:schemeClr val="lt1"/>
                </a:solidFill>
                <a:latin typeface="+mn-lt"/>
                <a:ea typeface="+mn-ea"/>
                <a:cs typeface="+mn-cs"/>
              </a:defRPr>
            </a:lvl5pPr>
            <a:lvl6pPr marL="457200" algn="l" rtl="0" fontAlgn="base">
              <a:spcBef>
                <a:spcPct val="0"/>
              </a:spcBef>
              <a:spcAft>
                <a:spcPct val="0"/>
              </a:spcAft>
              <a:defRPr sz="4000">
                <a:solidFill>
                  <a:schemeClr val="lt1"/>
                </a:solidFill>
                <a:latin typeface="+mn-lt"/>
                <a:ea typeface="+mn-ea"/>
                <a:cs typeface="+mn-cs"/>
              </a:defRPr>
            </a:lvl6pPr>
            <a:lvl7pPr marL="914400" algn="l" rtl="0" fontAlgn="base">
              <a:spcBef>
                <a:spcPct val="0"/>
              </a:spcBef>
              <a:spcAft>
                <a:spcPct val="0"/>
              </a:spcAft>
              <a:defRPr sz="4000">
                <a:solidFill>
                  <a:schemeClr val="lt1"/>
                </a:solidFill>
                <a:latin typeface="+mn-lt"/>
                <a:ea typeface="+mn-ea"/>
                <a:cs typeface="+mn-cs"/>
              </a:defRPr>
            </a:lvl7pPr>
            <a:lvl8pPr marL="1371600" algn="l" rtl="0" fontAlgn="base">
              <a:spcBef>
                <a:spcPct val="0"/>
              </a:spcBef>
              <a:spcAft>
                <a:spcPct val="0"/>
              </a:spcAft>
              <a:defRPr sz="4000">
                <a:solidFill>
                  <a:schemeClr val="lt1"/>
                </a:solidFill>
                <a:latin typeface="+mn-lt"/>
                <a:ea typeface="+mn-ea"/>
                <a:cs typeface="+mn-cs"/>
              </a:defRPr>
            </a:lvl8pPr>
            <a:lvl9pPr marL="1828800" algn="l" rtl="0" fontAlgn="base">
              <a:spcBef>
                <a:spcPct val="0"/>
              </a:spcBef>
              <a:spcAft>
                <a:spcPct val="0"/>
              </a:spcAft>
              <a:defRPr sz="4000">
                <a:solidFill>
                  <a:schemeClr val="lt1"/>
                </a:solidFill>
                <a:latin typeface="+mn-lt"/>
                <a:ea typeface="+mn-ea"/>
                <a:cs typeface="+mn-cs"/>
              </a:defRPr>
            </a:lvl9pPr>
          </a:lstStyle>
          <a:p>
            <a:r>
              <a:rPr lang="cs-CZ" sz="3200" b="1" dirty="0" err="1" smtClean="0"/>
              <a:t>TikTok</a:t>
            </a:r>
            <a:endParaRPr lang="cs-CZ" sz="3200" b="1" dirty="0"/>
          </a:p>
        </p:txBody>
      </p:sp>
      <p:sp>
        <p:nvSpPr>
          <p:cNvPr id="6" name="TextovéPole 5"/>
          <p:cNvSpPr txBox="1"/>
          <p:nvPr/>
        </p:nvSpPr>
        <p:spPr>
          <a:xfrm>
            <a:off x="457200" y="836712"/>
            <a:ext cx="8229600" cy="3970318"/>
          </a:xfrm>
          <a:prstGeom prst="rect">
            <a:avLst/>
          </a:prstGeom>
        </p:spPr>
        <p:style>
          <a:lnRef idx="1">
            <a:schemeClr val="accent2"/>
          </a:lnRef>
          <a:fillRef idx="2">
            <a:schemeClr val="accent2"/>
          </a:fillRef>
          <a:effectRef idx="1">
            <a:schemeClr val="accent2"/>
          </a:effectRef>
          <a:fontRef idx="minor">
            <a:schemeClr val="dk1"/>
          </a:fontRef>
        </p:style>
        <p:txBody>
          <a:bodyPr wrap="square">
            <a:spAutoFit/>
          </a:bodyPr>
          <a:lstStyle/>
          <a:p>
            <a:pPr marL="285750" indent="-285750" eaLnBrk="0" hangingPunct="0">
              <a:buFont typeface="Arial" pitchFamily="34" charset="0"/>
              <a:buChar char="•"/>
              <a:defRPr/>
            </a:pPr>
            <a:r>
              <a:rPr lang="cs-CZ" sz="1800" dirty="0" smtClean="0">
                <a:solidFill>
                  <a:schemeClr val="tx2"/>
                </a:solidFill>
              </a:rPr>
              <a:t>Bývalé </a:t>
            </a:r>
            <a:r>
              <a:rPr lang="cs-CZ" sz="1800" dirty="0" err="1" smtClean="0">
                <a:solidFill>
                  <a:schemeClr val="tx2"/>
                </a:solidFill>
              </a:rPr>
              <a:t>Musically</a:t>
            </a:r>
            <a:endParaRPr lang="cs-CZ" sz="1800" dirty="0" smtClean="0">
              <a:solidFill>
                <a:schemeClr val="tx2"/>
              </a:solidFill>
            </a:endParaRPr>
          </a:p>
          <a:p>
            <a:pPr marL="285750" indent="-285750" eaLnBrk="0" hangingPunct="0">
              <a:buFont typeface="Arial" pitchFamily="34" charset="0"/>
              <a:buChar char="•"/>
              <a:defRPr/>
            </a:pPr>
            <a:endParaRPr lang="cs-CZ" sz="1800" dirty="0">
              <a:solidFill>
                <a:schemeClr val="tx2"/>
              </a:solidFill>
            </a:endParaRPr>
          </a:p>
          <a:p>
            <a:pPr marL="285750" indent="-285750" eaLnBrk="0" hangingPunct="0">
              <a:buFont typeface="Arial" pitchFamily="34" charset="0"/>
              <a:buChar char="•"/>
              <a:defRPr/>
            </a:pPr>
            <a:r>
              <a:rPr lang="cs-CZ" sz="1800" dirty="0" smtClean="0">
                <a:solidFill>
                  <a:schemeClr val="tx2"/>
                </a:solidFill>
              </a:rPr>
              <a:t>Čínské </a:t>
            </a:r>
            <a:r>
              <a:rPr lang="cs-CZ" sz="1800" dirty="0" err="1" smtClean="0">
                <a:solidFill>
                  <a:schemeClr val="tx2"/>
                </a:solidFill>
              </a:rPr>
              <a:t>ByteDance</a:t>
            </a:r>
            <a:endParaRPr lang="cs-CZ" sz="1800" dirty="0" smtClean="0">
              <a:solidFill>
                <a:schemeClr val="tx2"/>
              </a:solidFill>
            </a:endParaRPr>
          </a:p>
          <a:p>
            <a:pPr marL="285750" indent="-285750" eaLnBrk="0" hangingPunct="0">
              <a:buFont typeface="Arial" pitchFamily="34" charset="0"/>
              <a:buChar char="•"/>
              <a:defRPr/>
            </a:pPr>
            <a:endParaRPr lang="cs-CZ" sz="1800" dirty="0">
              <a:solidFill>
                <a:schemeClr val="tx2"/>
              </a:solidFill>
            </a:endParaRPr>
          </a:p>
          <a:p>
            <a:pPr marL="285750" indent="-285750" eaLnBrk="0" hangingPunct="0">
              <a:buFont typeface="Arial" pitchFamily="34" charset="0"/>
              <a:buChar char="•"/>
              <a:defRPr/>
            </a:pPr>
            <a:r>
              <a:rPr lang="cs-CZ" sz="1800" dirty="0" smtClean="0">
                <a:solidFill>
                  <a:schemeClr val="tx2"/>
                </a:solidFill>
              </a:rPr>
              <a:t>500 M uživatelů celosvětově</a:t>
            </a:r>
          </a:p>
          <a:p>
            <a:pPr marL="285750" indent="-285750" eaLnBrk="0" hangingPunct="0">
              <a:buFont typeface="Arial" pitchFamily="34" charset="0"/>
              <a:buChar char="•"/>
              <a:defRPr/>
            </a:pPr>
            <a:endParaRPr lang="cs-CZ" sz="1800" dirty="0">
              <a:solidFill>
                <a:schemeClr val="tx2"/>
              </a:solidFill>
            </a:endParaRPr>
          </a:p>
          <a:p>
            <a:pPr marL="285750" indent="-285750" eaLnBrk="0" hangingPunct="0">
              <a:buFont typeface="Arial" pitchFamily="34" charset="0"/>
              <a:buChar char="•"/>
              <a:defRPr/>
            </a:pPr>
            <a:r>
              <a:rPr lang="cs-CZ" sz="1800" dirty="0" smtClean="0">
                <a:solidFill>
                  <a:schemeClr val="tx2"/>
                </a:solidFill>
              </a:rPr>
              <a:t>Nejstahovanější aplikace. Víc než </a:t>
            </a:r>
            <a:r>
              <a:rPr lang="cs-CZ" sz="1800" dirty="0" err="1" smtClean="0">
                <a:solidFill>
                  <a:schemeClr val="tx2"/>
                </a:solidFill>
              </a:rPr>
              <a:t>Faceboo</a:t>
            </a:r>
            <a:r>
              <a:rPr lang="cs-CZ" sz="1800" dirty="0" smtClean="0">
                <a:solidFill>
                  <a:schemeClr val="tx2"/>
                </a:solidFill>
              </a:rPr>
              <a:t>, YouTube či Instagram</a:t>
            </a:r>
          </a:p>
          <a:p>
            <a:pPr marL="285750" indent="-285750" eaLnBrk="0" hangingPunct="0">
              <a:buFont typeface="Arial" pitchFamily="34" charset="0"/>
              <a:buChar char="•"/>
              <a:defRPr/>
            </a:pPr>
            <a:endParaRPr lang="cs-CZ" sz="1800" dirty="0">
              <a:solidFill>
                <a:schemeClr val="tx2"/>
              </a:solidFill>
            </a:endParaRPr>
          </a:p>
          <a:p>
            <a:pPr marL="285750" indent="-285750" eaLnBrk="0" hangingPunct="0">
              <a:buFont typeface="Arial" pitchFamily="34" charset="0"/>
              <a:buChar char="•"/>
              <a:defRPr/>
            </a:pPr>
            <a:r>
              <a:rPr lang="cs-CZ" sz="1800" dirty="0" smtClean="0">
                <a:solidFill>
                  <a:schemeClr val="tx2"/>
                </a:solidFill>
              </a:rPr>
              <a:t>Nejsledovanější český účet má přes 1.3 milionu sledujících a získal je během cca 4-5 měsíců </a:t>
            </a:r>
          </a:p>
          <a:p>
            <a:pPr marL="285750" indent="-285750" eaLnBrk="0" hangingPunct="0">
              <a:buFont typeface="Arial" pitchFamily="34" charset="0"/>
              <a:buChar char="•"/>
              <a:defRPr/>
            </a:pPr>
            <a:endParaRPr lang="cs-CZ" sz="1800" dirty="0">
              <a:solidFill>
                <a:schemeClr val="tx2"/>
              </a:solidFill>
            </a:endParaRPr>
          </a:p>
          <a:p>
            <a:pPr marL="285750" indent="-285750" eaLnBrk="0" hangingPunct="0">
              <a:buFont typeface="Arial" pitchFamily="34" charset="0"/>
              <a:buChar char="•"/>
              <a:defRPr/>
            </a:pPr>
            <a:r>
              <a:rPr lang="cs-CZ" sz="1800" dirty="0" smtClean="0">
                <a:solidFill>
                  <a:schemeClr val="tx2"/>
                </a:solidFill>
              </a:rPr>
              <a:t>Žádné soukromí, provozovatel chce raketově růst </a:t>
            </a:r>
          </a:p>
          <a:p>
            <a:pPr marL="285750" indent="-285750" eaLnBrk="0" hangingPunct="0">
              <a:buFont typeface="Arial" pitchFamily="34" charset="0"/>
              <a:buChar char="•"/>
              <a:defRPr/>
            </a:pPr>
            <a:endParaRPr lang="cs-CZ" sz="1800" dirty="0">
              <a:solidFill>
                <a:schemeClr val="tx2"/>
              </a:solidFill>
            </a:endParaRPr>
          </a:p>
          <a:p>
            <a:pPr marL="285750" indent="-285750" eaLnBrk="0" hangingPunct="0">
              <a:buFont typeface="Arial" pitchFamily="34" charset="0"/>
              <a:buChar char="•"/>
              <a:defRPr/>
            </a:pPr>
            <a:r>
              <a:rPr lang="cs-CZ" sz="1800" dirty="0" smtClean="0">
                <a:solidFill>
                  <a:schemeClr val="tx2"/>
                </a:solidFill>
              </a:rPr>
              <a:t>Ideální pro pedofily – nemusí </a:t>
            </a:r>
            <a:r>
              <a:rPr lang="cs-CZ" sz="1800" dirty="0" err="1" smtClean="0">
                <a:solidFill>
                  <a:schemeClr val="tx2"/>
                </a:solidFill>
              </a:rPr>
              <a:t>míát</a:t>
            </a:r>
            <a:r>
              <a:rPr lang="cs-CZ" sz="1800" dirty="0" smtClean="0">
                <a:solidFill>
                  <a:schemeClr val="tx2"/>
                </a:solidFill>
              </a:rPr>
              <a:t> účet, mohou se bez omezení dívat</a:t>
            </a:r>
          </a:p>
        </p:txBody>
      </p:sp>
      <p:sp>
        <p:nvSpPr>
          <p:cNvPr id="4" name="Obdélník 3"/>
          <p:cNvSpPr/>
          <p:nvPr/>
        </p:nvSpPr>
        <p:spPr>
          <a:xfrm>
            <a:off x="2915816" y="5589240"/>
            <a:ext cx="5652120" cy="1200329"/>
          </a:xfrm>
          <a:prstGeom prst="rect">
            <a:avLst/>
          </a:prstGeom>
        </p:spPr>
        <p:txBody>
          <a:bodyPr wrap="square">
            <a:spAutoFit/>
          </a:bodyPr>
          <a:lstStyle/>
          <a:p>
            <a:r>
              <a:rPr lang="cs-CZ" dirty="0">
                <a:hlinkClick r:id="rId2"/>
              </a:rPr>
              <a:t>TIP#1261: Jak nastavit soukromí: Jak bezpečně (zejména pro děti) nastavit </a:t>
            </a:r>
            <a:r>
              <a:rPr lang="cs-CZ" dirty="0" err="1">
                <a:hlinkClick r:id="rId2"/>
              </a:rPr>
              <a:t>TikTok</a:t>
            </a:r>
            <a:r>
              <a:rPr lang="cs-CZ" dirty="0">
                <a:hlinkClick r:id="rId2"/>
              </a:rPr>
              <a:t> (bývalé Musical.ly)</a:t>
            </a:r>
            <a:endParaRPr lang="cs-CZ" dirty="0"/>
          </a:p>
        </p:txBody>
      </p:sp>
    </p:spTree>
    <p:extLst>
      <p:ext uri="{BB962C8B-B14F-4D97-AF65-F5344CB8AC3E}">
        <p14:creationId xmlns:p14="http://schemas.microsoft.com/office/powerpoint/2010/main" val="231329891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3"/>
          <p:cNvSpPr txBox="1">
            <a:spLocks/>
          </p:cNvSpPr>
          <p:nvPr/>
        </p:nvSpPr>
        <p:spPr>
          <a:xfrm>
            <a:off x="457200" y="116632"/>
            <a:ext cx="8229600" cy="648072"/>
          </a:xfrm>
          <a:prstGeom prst="rect">
            <a:avLst/>
          </a:prstGeom>
        </p:spPr>
        <p:style>
          <a:lnRef idx="0">
            <a:schemeClr val="accent4"/>
          </a:lnRef>
          <a:fillRef idx="3">
            <a:schemeClr val="accent4"/>
          </a:fillRef>
          <a:effectRef idx="3">
            <a:schemeClr val="accent4"/>
          </a:effectRef>
          <a:fontRef idx="minor">
            <a:schemeClr val="lt1"/>
          </a:fontRef>
        </p:style>
        <p:txBody>
          <a:bodyPr vert="horz" lIns="91440" tIns="45720" rIns="91440" bIns="45720" rtlCol="0" anchor="ctr">
            <a:noAutofit/>
          </a:bodyPr>
          <a:lstStyle>
            <a:lvl1pPr algn="l" rtl="0" eaLnBrk="0" fontAlgn="base" hangingPunct="0">
              <a:spcBef>
                <a:spcPct val="0"/>
              </a:spcBef>
              <a:spcAft>
                <a:spcPct val="0"/>
              </a:spcAft>
              <a:defRPr sz="4000" kern="1200" spc="-100">
                <a:solidFill>
                  <a:schemeClr val="lt1"/>
                </a:solidFill>
                <a:latin typeface="+mn-lt"/>
                <a:ea typeface="+mn-ea"/>
                <a:cs typeface="+mn-cs"/>
              </a:defRPr>
            </a:lvl1pPr>
            <a:lvl2pPr algn="l" rtl="0" eaLnBrk="0" fontAlgn="base" hangingPunct="0">
              <a:spcBef>
                <a:spcPct val="0"/>
              </a:spcBef>
              <a:spcAft>
                <a:spcPct val="0"/>
              </a:spcAft>
              <a:defRPr sz="4000">
                <a:solidFill>
                  <a:schemeClr val="lt1"/>
                </a:solidFill>
                <a:latin typeface="+mn-lt"/>
                <a:ea typeface="+mn-ea"/>
                <a:cs typeface="+mn-cs"/>
              </a:defRPr>
            </a:lvl2pPr>
            <a:lvl3pPr algn="l" rtl="0" eaLnBrk="0" fontAlgn="base" hangingPunct="0">
              <a:spcBef>
                <a:spcPct val="0"/>
              </a:spcBef>
              <a:spcAft>
                <a:spcPct val="0"/>
              </a:spcAft>
              <a:defRPr sz="4000">
                <a:solidFill>
                  <a:schemeClr val="lt1"/>
                </a:solidFill>
                <a:latin typeface="+mn-lt"/>
                <a:ea typeface="+mn-ea"/>
                <a:cs typeface="+mn-cs"/>
              </a:defRPr>
            </a:lvl3pPr>
            <a:lvl4pPr algn="l" rtl="0" eaLnBrk="0" fontAlgn="base" hangingPunct="0">
              <a:spcBef>
                <a:spcPct val="0"/>
              </a:spcBef>
              <a:spcAft>
                <a:spcPct val="0"/>
              </a:spcAft>
              <a:defRPr sz="4000">
                <a:solidFill>
                  <a:schemeClr val="lt1"/>
                </a:solidFill>
                <a:latin typeface="+mn-lt"/>
                <a:ea typeface="+mn-ea"/>
                <a:cs typeface="+mn-cs"/>
              </a:defRPr>
            </a:lvl4pPr>
            <a:lvl5pPr algn="l" rtl="0" eaLnBrk="0" fontAlgn="base" hangingPunct="0">
              <a:spcBef>
                <a:spcPct val="0"/>
              </a:spcBef>
              <a:spcAft>
                <a:spcPct val="0"/>
              </a:spcAft>
              <a:defRPr sz="4000">
                <a:solidFill>
                  <a:schemeClr val="lt1"/>
                </a:solidFill>
                <a:latin typeface="+mn-lt"/>
                <a:ea typeface="+mn-ea"/>
                <a:cs typeface="+mn-cs"/>
              </a:defRPr>
            </a:lvl5pPr>
            <a:lvl6pPr marL="457200" algn="l" rtl="0" fontAlgn="base">
              <a:spcBef>
                <a:spcPct val="0"/>
              </a:spcBef>
              <a:spcAft>
                <a:spcPct val="0"/>
              </a:spcAft>
              <a:defRPr sz="4000">
                <a:solidFill>
                  <a:schemeClr val="lt1"/>
                </a:solidFill>
                <a:latin typeface="+mn-lt"/>
                <a:ea typeface="+mn-ea"/>
                <a:cs typeface="+mn-cs"/>
              </a:defRPr>
            </a:lvl6pPr>
            <a:lvl7pPr marL="914400" algn="l" rtl="0" fontAlgn="base">
              <a:spcBef>
                <a:spcPct val="0"/>
              </a:spcBef>
              <a:spcAft>
                <a:spcPct val="0"/>
              </a:spcAft>
              <a:defRPr sz="4000">
                <a:solidFill>
                  <a:schemeClr val="lt1"/>
                </a:solidFill>
                <a:latin typeface="+mn-lt"/>
                <a:ea typeface="+mn-ea"/>
                <a:cs typeface="+mn-cs"/>
              </a:defRPr>
            </a:lvl7pPr>
            <a:lvl8pPr marL="1371600" algn="l" rtl="0" fontAlgn="base">
              <a:spcBef>
                <a:spcPct val="0"/>
              </a:spcBef>
              <a:spcAft>
                <a:spcPct val="0"/>
              </a:spcAft>
              <a:defRPr sz="4000">
                <a:solidFill>
                  <a:schemeClr val="lt1"/>
                </a:solidFill>
                <a:latin typeface="+mn-lt"/>
                <a:ea typeface="+mn-ea"/>
                <a:cs typeface="+mn-cs"/>
              </a:defRPr>
            </a:lvl8pPr>
            <a:lvl9pPr marL="1828800" algn="l" rtl="0" fontAlgn="base">
              <a:spcBef>
                <a:spcPct val="0"/>
              </a:spcBef>
              <a:spcAft>
                <a:spcPct val="0"/>
              </a:spcAft>
              <a:defRPr sz="4000">
                <a:solidFill>
                  <a:schemeClr val="lt1"/>
                </a:solidFill>
                <a:latin typeface="+mn-lt"/>
                <a:ea typeface="+mn-ea"/>
                <a:cs typeface="+mn-cs"/>
              </a:defRPr>
            </a:lvl9pPr>
          </a:lstStyle>
          <a:p>
            <a:r>
              <a:rPr lang="cs-CZ" sz="3200" b="1" dirty="0" err="1" smtClean="0"/>
              <a:t>Tellonym</a:t>
            </a:r>
            <a:endParaRPr lang="cs-CZ" sz="3200" b="1" dirty="0"/>
          </a:p>
        </p:txBody>
      </p:sp>
      <p:sp>
        <p:nvSpPr>
          <p:cNvPr id="6" name="TextovéPole 5"/>
          <p:cNvSpPr txBox="1"/>
          <p:nvPr/>
        </p:nvSpPr>
        <p:spPr>
          <a:xfrm>
            <a:off x="457200" y="836712"/>
            <a:ext cx="8229600" cy="4801314"/>
          </a:xfrm>
          <a:prstGeom prst="rect">
            <a:avLst/>
          </a:prstGeom>
        </p:spPr>
        <p:style>
          <a:lnRef idx="1">
            <a:schemeClr val="accent2"/>
          </a:lnRef>
          <a:fillRef idx="2">
            <a:schemeClr val="accent2"/>
          </a:fillRef>
          <a:effectRef idx="1">
            <a:schemeClr val="accent2"/>
          </a:effectRef>
          <a:fontRef idx="minor">
            <a:schemeClr val="dk1"/>
          </a:fontRef>
        </p:style>
        <p:txBody>
          <a:bodyPr wrap="square">
            <a:spAutoFit/>
          </a:bodyPr>
          <a:lstStyle/>
          <a:p>
            <a:pPr marL="285750" indent="-285750" eaLnBrk="0" hangingPunct="0">
              <a:buFont typeface="Arial" pitchFamily="34" charset="0"/>
              <a:buChar char="•"/>
              <a:defRPr/>
            </a:pPr>
            <a:r>
              <a:rPr lang="cs-CZ" sz="1800" dirty="0" smtClean="0">
                <a:solidFill>
                  <a:schemeClr val="tx2"/>
                </a:solidFill>
              </a:rPr>
              <a:t>Anonymní posílání dotazů</a:t>
            </a:r>
          </a:p>
          <a:p>
            <a:pPr marL="285750" indent="-285750" eaLnBrk="0" hangingPunct="0">
              <a:buFont typeface="Arial" pitchFamily="34" charset="0"/>
              <a:buChar char="•"/>
              <a:defRPr/>
            </a:pPr>
            <a:endParaRPr lang="cs-CZ" sz="1800" dirty="0">
              <a:solidFill>
                <a:schemeClr val="tx2"/>
              </a:solidFill>
            </a:endParaRPr>
          </a:p>
          <a:p>
            <a:pPr marL="285750" indent="-285750" eaLnBrk="0" hangingPunct="0">
              <a:buFont typeface="Arial" pitchFamily="34" charset="0"/>
              <a:buChar char="•"/>
              <a:defRPr/>
            </a:pPr>
            <a:r>
              <a:rPr lang="cs-CZ" sz="1800" dirty="0" smtClean="0">
                <a:solidFill>
                  <a:schemeClr val="tx2"/>
                </a:solidFill>
              </a:rPr>
              <a:t>Po odpovědi na dotaz se otázka i odpověď objeví na profilu tázaného</a:t>
            </a:r>
            <a:endParaRPr lang="cs-CZ" sz="1800" dirty="0">
              <a:solidFill>
                <a:schemeClr val="tx2"/>
              </a:solidFill>
            </a:endParaRPr>
          </a:p>
          <a:p>
            <a:pPr marL="285750" indent="-285750" eaLnBrk="0" hangingPunct="0">
              <a:buFont typeface="Arial" pitchFamily="34" charset="0"/>
              <a:buChar char="•"/>
              <a:defRPr/>
            </a:pPr>
            <a:endParaRPr lang="cs-CZ" sz="1800" dirty="0" smtClean="0">
              <a:solidFill>
                <a:schemeClr val="tx2"/>
              </a:solidFill>
            </a:endParaRPr>
          </a:p>
          <a:p>
            <a:pPr marL="285750" indent="-285750" eaLnBrk="0" hangingPunct="0">
              <a:buFont typeface="Arial" pitchFamily="34" charset="0"/>
              <a:buChar char="•"/>
              <a:defRPr/>
            </a:pPr>
            <a:r>
              <a:rPr lang="cs-CZ" sz="1800" dirty="0" smtClean="0">
                <a:solidFill>
                  <a:schemeClr val="tx2"/>
                </a:solidFill>
              </a:rPr>
              <a:t>Šikana, nenávist, vulgarity</a:t>
            </a:r>
          </a:p>
          <a:p>
            <a:pPr marL="285750" indent="-285750" eaLnBrk="0" hangingPunct="0">
              <a:buFont typeface="Arial" pitchFamily="34" charset="0"/>
              <a:buChar char="•"/>
              <a:defRPr/>
            </a:pPr>
            <a:endParaRPr lang="cs-CZ" sz="1800" dirty="0">
              <a:solidFill>
                <a:schemeClr val="tx2"/>
              </a:solidFill>
            </a:endParaRPr>
          </a:p>
          <a:p>
            <a:pPr marL="285750" indent="-285750" eaLnBrk="0" hangingPunct="0">
              <a:buFont typeface="Arial" pitchFamily="34" charset="0"/>
              <a:buChar char="•"/>
              <a:defRPr/>
            </a:pPr>
            <a:r>
              <a:rPr lang="cs-CZ" sz="1800" dirty="0" smtClean="0">
                <a:solidFill>
                  <a:schemeClr val="tx2"/>
                </a:solidFill>
              </a:rPr>
              <a:t>Děti 12 – 15 let </a:t>
            </a:r>
          </a:p>
          <a:p>
            <a:pPr marL="285750" indent="-285750" eaLnBrk="0" hangingPunct="0">
              <a:buFont typeface="Arial" pitchFamily="34" charset="0"/>
              <a:buChar char="•"/>
              <a:defRPr/>
            </a:pPr>
            <a:endParaRPr lang="cs-CZ" sz="1800" dirty="0">
              <a:solidFill>
                <a:schemeClr val="tx2"/>
              </a:solidFill>
            </a:endParaRPr>
          </a:p>
          <a:p>
            <a:pPr marL="285750" indent="-285750" eaLnBrk="0" hangingPunct="0">
              <a:buFont typeface="Arial" pitchFamily="34" charset="0"/>
              <a:buChar char="•"/>
              <a:defRPr/>
            </a:pPr>
            <a:r>
              <a:rPr lang="cs-CZ" sz="1800" dirty="0" smtClean="0">
                <a:solidFill>
                  <a:schemeClr val="tx2"/>
                </a:solidFill>
              </a:rPr>
              <a:t>Probírají tam lásky, sex, drogy, cigarety, alkohol</a:t>
            </a:r>
          </a:p>
          <a:p>
            <a:pPr marL="285750" indent="-285750" eaLnBrk="0" hangingPunct="0">
              <a:buFont typeface="Arial" pitchFamily="34" charset="0"/>
              <a:buChar char="•"/>
              <a:defRPr/>
            </a:pPr>
            <a:endParaRPr lang="cs-CZ" sz="1800" dirty="0">
              <a:solidFill>
                <a:schemeClr val="tx2"/>
              </a:solidFill>
            </a:endParaRPr>
          </a:p>
          <a:p>
            <a:pPr marL="285750" indent="-285750" eaLnBrk="0" hangingPunct="0">
              <a:buFont typeface="Arial" pitchFamily="34" charset="0"/>
              <a:buChar char="•"/>
              <a:defRPr/>
            </a:pPr>
            <a:r>
              <a:rPr lang="cs-CZ" sz="1800" dirty="0" smtClean="0">
                <a:solidFill>
                  <a:schemeClr val="tx2"/>
                </a:solidFill>
              </a:rPr>
              <a:t>Záplava osobních informací</a:t>
            </a:r>
          </a:p>
          <a:p>
            <a:pPr marL="285750" indent="-285750" eaLnBrk="0" hangingPunct="0">
              <a:buFont typeface="Arial" pitchFamily="34" charset="0"/>
              <a:buChar char="•"/>
              <a:defRPr/>
            </a:pPr>
            <a:endParaRPr lang="cs-CZ" sz="1800" dirty="0">
              <a:solidFill>
                <a:schemeClr val="tx2"/>
              </a:solidFill>
            </a:endParaRPr>
          </a:p>
          <a:p>
            <a:pPr marL="285750" indent="-285750" eaLnBrk="0" hangingPunct="0">
              <a:buFont typeface="Arial" pitchFamily="34" charset="0"/>
              <a:buChar char="•"/>
              <a:defRPr/>
            </a:pPr>
            <a:r>
              <a:rPr lang="cs-CZ" sz="1800" dirty="0" smtClean="0">
                <a:solidFill>
                  <a:schemeClr val="tx2"/>
                </a:solidFill>
              </a:rPr>
              <a:t>Vše lze číst i bez účtu</a:t>
            </a:r>
          </a:p>
          <a:p>
            <a:pPr marL="285750" indent="-285750" eaLnBrk="0" hangingPunct="0">
              <a:buFont typeface="Arial" pitchFamily="34" charset="0"/>
              <a:buChar char="•"/>
              <a:defRPr/>
            </a:pPr>
            <a:endParaRPr lang="cs-CZ" sz="1800" dirty="0">
              <a:solidFill>
                <a:schemeClr val="tx2"/>
              </a:solidFill>
            </a:endParaRPr>
          </a:p>
          <a:p>
            <a:pPr marL="285750" indent="-285750" eaLnBrk="0" hangingPunct="0">
              <a:buFont typeface="Arial" pitchFamily="34" charset="0"/>
              <a:buChar char="•"/>
              <a:defRPr/>
            </a:pPr>
            <a:r>
              <a:rPr lang="cs-CZ" sz="1800" dirty="0" smtClean="0">
                <a:solidFill>
                  <a:schemeClr val="tx2"/>
                </a:solidFill>
              </a:rPr>
              <a:t>Ideální nástroj pro šmíráky, sexuální predátory, pedofily</a:t>
            </a:r>
          </a:p>
          <a:p>
            <a:pPr marL="285750" indent="-285750" eaLnBrk="0" hangingPunct="0">
              <a:buFont typeface="Arial" pitchFamily="34" charset="0"/>
              <a:buChar char="•"/>
              <a:defRPr/>
            </a:pPr>
            <a:endParaRPr lang="cs-CZ" sz="1800" dirty="0">
              <a:solidFill>
                <a:schemeClr val="tx2"/>
              </a:solidFill>
            </a:endParaRPr>
          </a:p>
          <a:p>
            <a:pPr marL="285750" indent="-285750" eaLnBrk="0" hangingPunct="0">
              <a:buFont typeface="Arial" pitchFamily="34" charset="0"/>
              <a:buChar char="•"/>
              <a:defRPr/>
            </a:pPr>
            <a:endParaRPr lang="cs-CZ" sz="1800" dirty="0" smtClean="0">
              <a:solidFill>
                <a:schemeClr val="tx2"/>
              </a:solidFill>
            </a:endParaRPr>
          </a:p>
        </p:txBody>
      </p:sp>
    </p:spTree>
    <p:extLst>
      <p:ext uri="{BB962C8B-B14F-4D97-AF65-F5344CB8AC3E}">
        <p14:creationId xmlns:p14="http://schemas.microsoft.com/office/powerpoint/2010/main" val="269345501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3"/>
          <p:cNvSpPr txBox="1">
            <a:spLocks/>
          </p:cNvSpPr>
          <p:nvPr/>
        </p:nvSpPr>
        <p:spPr>
          <a:xfrm>
            <a:off x="457200" y="116632"/>
            <a:ext cx="8229600" cy="648072"/>
          </a:xfrm>
          <a:prstGeom prst="rect">
            <a:avLst/>
          </a:prstGeom>
        </p:spPr>
        <p:style>
          <a:lnRef idx="0">
            <a:schemeClr val="accent4"/>
          </a:lnRef>
          <a:fillRef idx="3">
            <a:schemeClr val="accent4"/>
          </a:fillRef>
          <a:effectRef idx="3">
            <a:schemeClr val="accent4"/>
          </a:effectRef>
          <a:fontRef idx="minor">
            <a:schemeClr val="lt1"/>
          </a:fontRef>
        </p:style>
        <p:txBody>
          <a:bodyPr vert="horz" lIns="91440" tIns="45720" rIns="91440" bIns="45720" rtlCol="0" anchor="ctr">
            <a:noAutofit/>
          </a:bodyPr>
          <a:lstStyle>
            <a:lvl1pPr algn="l" rtl="0" eaLnBrk="0" fontAlgn="base" hangingPunct="0">
              <a:spcBef>
                <a:spcPct val="0"/>
              </a:spcBef>
              <a:spcAft>
                <a:spcPct val="0"/>
              </a:spcAft>
              <a:defRPr sz="4000" kern="1200" spc="-100">
                <a:solidFill>
                  <a:schemeClr val="lt1"/>
                </a:solidFill>
                <a:latin typeface="+mn-lt"/>
                <a:ea typeface="+mn-ea"/>
                <a:cs typeface="+mn-cs"/>
              </a:defRPr>
            </a:lvl1pPr>
            <a:lvl2pPr algn="l" rtl="0" eaLnBrk="0" fontAlgn="base" hangingPunct="0">
              <a:spcBef>
                <a:spcPct val="0"/>
              </a:spcBef>
              <a:spcAft>
                <a:spcPct val="0"/>
              </a:spcAft>
              <a:defRPr sz="4000">
                <a:solidFill>
                  <a:schemeClr val="lt1"/>
                </a:solidFill>
                <a:latin typeface="+mn-lt"/>
                <a:ea typeface="+mn-ea"/>
                <a:cs typeface="+mn-cs"/>
              </a:defRPr>
            </a:lvl2pPr>
            <a:lvl3pPr algn="l" rtl="0" eaLnBrk="0" fontAlgn="base" hangingPunct="0">
              <a:spcBef>
                <a:spcPct val="0"/>
              </a:spcBef>
              <a:spcAft>
                <a:spcPct val="0"/>
              </a:spcAft>
              <a:defRPr sz="4000">
                <a:solidFill>
                  <a:schemeClr val="lt1"/>
                </a:solidFill>
                <a:latin typeface="+mn-lt"/>
                <a:ea typeface="+mn-ea"/>
                <a:cs typeface="+mn-cs"/>
              </a:defRPr>
            </a:lvl3pPr>
            <a:lvl4pPr algn="l" rtl="0" eaLnBrk="0" fontAlgn="base" hangingPunct="0">
              <a:spcBef>
                <a:spcPct val="0"/>
              </a:spcBef>
              <a:spcAft>
                <a:spcPct val="0"/>
              </a:spcAft>
              <a:defRPr sz="4000">
                <a:solidFill>
                  <a:schemeClr val="lt1"/>
                </a:solidFill>
                <a:latin typeface="+mn-lt"/>
                <a:ea typeface="+mn-ea"/>
                <a:cs typeface="+mn-cs"/>
              </a:defRPr>
            </a:lvl4pPr>
            <a:lvl5pPr algn="l" rtl="0" eaLnBrk="0" fontAlgn="base" hangingPunct="0">
              <a:spcBef>
                <a:spcPct val="0"/>
              </a:spcBef>
              <a:spcAft>
                <a:spcPct val="0"/>
              </a:spcAft>
              <a:defRPr sz="4000">
                <a:solidFill>
                  <a:schemeClr val="lt1"/>
                </a:solidFill>
                <a:latin typeface="+mn-lt"/>
                <a:ea typeface="+mn-ea"/>
                <a:cs typeface="+mn-cs"/>
              </a:defRPr>
            </a:lvl5pPr>
            <a:lvl6pPr marL="457200" algn="l" rtl="0" fontAlgn="base">
              <a:spcBef>
                <a:spcPct val="0"/>
              </a:spcBef>
              <a:spcAft>
                <a:spcPct val="0"/>
              </a:spcAft>
              <a:defRPr sz="4000">
                <a:solidFill>
                  <a:schemeClr val="lt1"/>
                </a:solidFill>
                <a:latin typeface="+mn-lt"/>
                <a:ea typeface="+mn-ea"/>
                <a:cs typeface="+mn-cs"/>
              </a:defRPr>
            </a:lvl6pPr>
            <a:lvl7pPr marL="914400" algn="l" rtl="0" fontAlgn="base">
              <a:spcBef>
                <a:spcPct val="0"/>
              </a:spcBef>
              <a:spcAft>
                <a:spcPct val="0"/>
              </a:spcAft>
              <a:defRPr sz="4000">
                <a:solidFill>
                  <a:schemeClr val="lt1"/>
                </a:solidFill>
                <a:latin typeface="+mn-lt"/>
                <a:ea typeface="+mn-ea"/>
                <a:cs typeface="+mn-cs"/>
              </a:defRPr>
            </a:lvl7pPr>
            <a:lvl8pPr marL="1371600" algn="l" rtl="0" fontAlgn="base">
              <a:spcBef>
                <a:spcPct val="0"/>
              </a:spcBef>
              <a:spcAft>
                <a:spcPct val="0"/>
              </a:spcAft>
              <a:defRPr sz="4000">
                <a:solidFill>
                  <a:schemeClr val="lt1"/>
                </a:solidFill>
                <a:latin typeface="+mn-lt"/>
                <a:ea typeface="+mn-ea"/>
                <a:cs typeface="+mn-cs"/>
              </a:defRPr>
            </a:lvl8pPr>
            <a:lvl9pPr marL="1828800" algn="l" rtl="0" fontAlgn="base">
              <a:spcBef>
                <a:spcPct val="0"/>
              </a:spcBef>
              <a:spcAft>
                <a:spcPct val="0"/>
              </a:spcAft>
              <a:defRPr sz="4000">
                <a:solidFill>
                  <a:schemeClr val="lt1"/>
                </a:solidFill>
                <a:latin typeface="+mn-lt"/>
                <a:ea typeface="+mn-ea"/>
                <a:cs typeface="+mn-cs"/>
              </a:defRPr>
            </a:lvl9pPr>
          </a:lstStyle>
          <a:p>
            <a:r>
              <a:rPr lang="cs-CZ" sz="3200" dirty="0" smtClean="0"/>
              <a:t>Hrozby? Ale ano. Hrozby!</a:t>
            </a:r>
            <a:endParaRPr lang="cs-CZ" sz="3200" b="1" dirty="0"/>
          </a:p>
        </p:txBody>
      </p:sp>
      <p:sp>
        <p:nvSpPr>
          <p:cNvPr id="14" name="TextovéPole 13"/>
          <p:cNvSpPr txBox="1"/>
          <p:nvPr/>
        </p:nvSpPr>
        <p:spPr>
          <a:xfrm>
            <a:off x="480850" y="1100888"/>
            <a:ext cx="3947133" cy="461665"/>
          </a:xfrm>
          <a:prstGeom prst="rect">
            <a:avLst/>
          </a:prstGeom>
        </p:spPr>
        <p:style>
          <a:lnRef idx="1">
            <a:schemeClr val="accent2"/>
          </a:lnRef>
          <a:fillRef idx="2">
            <a:schemeClr val="accent2"/>
          </a:fillRef>
          <a:effectRef idx="1">
            <a:schemeClr val="accent2"/>
          </a:effectRef>
          <a:fontRef idx="minor">
            <a:schemeClr val="dk1"/>
          </a:fontRef>
        </p:style>
        <p:txBody>
          <a:bodyPr wrap="square">
            <a:spAutoFit/>
          </a:bodyPr>
          <a:lstStyle/>
          <a:p>
            <a:pPr algn="ctr" eaLnBrk="0" hangingPunct="0">
              <a:defRPr/>
            </a:pPr>
            <a:r>
              <a:rPr lang="cs-CZ" b="1" dirty="0" smtClean="0">
                <a:solidFill>
                  <a:schemeClr val="tx2"/>
                </a:solidFill>
              </a:rPr>
              <a:t>Věříte neznáme Wi-Fi?</a:t>
            </a:r>
            <a:endParaRPr lang="cs-CZ" b="1" dirty="0">
              <a:solidFill>
                <a:schemeClr val="tx2"/>
              </a:solidFill>
            </a:endParaRPr>
          </a:p>
        </p:txBody>
      </p:sp>
      <p:sp>
        <p:nvSpPr>
          <p:cNvPr id="15" name="TextovéPole 14"/>
          <p:cNvSpPr txBox="1"/>
          <p:nvPr/>
        </p:nvSpPr>
        <p:spPr>
          <a:xfrm>
            <a:off x="480850" y="1700808"/>
            <a:ext cx="3947133" cy="461665"/>
          </a:xfrm>
          <a:prstGeom prst="rect">
            <a:avLst/>
          </a:prstGeom>
        </p:spPr>
        <p:style>
          <a:lnRef idx="1">
            <a:schemeClr val="accent2"/>
          </a:lnRef>
          <a:fillRef idx="2">
            <a:schemeClr val="accent2"/>
          </a:fillRef>
          <a:effectRef idx="1">
            <a:schemeClr val="accent2"/>
          </a:effectRef>
          <a:fontRef idx="minor">
            <a:schemeClr val="dk1"/>
          </a:fontRef>
        </p:style>
        <p:txBody>
          <a:bodyPr wrap="square">
            <a:spAutoFit/>
          </a:bodyPr>
          <a:lstStyle/>
          <a:p>
            <a:pPr algn="ctr" eaLnBrk="0" hangingPunct="0">
              <a:defRPr/>
            </a:pPr>
            <a:r>
              <a:rPr lang="cs-CZ" dirty="0" smtClean="0">
                <a:solidFill>
                  <a:schemeClr val="tx2"/>
                </a:solidFill>
              </a:rPr>
              <a:t>Máte zašifrovaný telefon?</a:t>
            </a:r>
            <a:endParaRPr lang="cs-CZ" dirty="0">
              <a:solidFill>
                <a:schemeClr val="tx2"/>
              </a:solidFill>
            </a:endParaRPr>
          </a:p>
        </p:txBody>
      </p:sp>
      <p:sp>
        <p:nvSpPr>
          <p:cNvPr id="16" name="TextovéPole 15"/>
          <p:cNvSpPr txBox="1"/>
          <p:nvPr/>
        </p:nvSpPr>
        <p:spPr>
          <a:xfrm>
            <a:off x="500732" y="2348880"/>
            <a:ext cx="3947133" cy="830997"/>
          </a:xfrm>
          <a:prstGeom prst="rect">
            <a:avLst/>
          </a:prstGeom>
        </p:spPr>
        <p:style>
          <a:lnRef idx="1">
            <a:schemeClr val="accent2"/>
          </a:lnRef>
          <a:fillRef idx="2">
            <a:schemeClr val="accent2"/>
          </a:fillRef>
          <a:effectRef idx="1">
            <a:schemeClr val="accent2"/>
          </a:effectRef>
          <a:fontRef idx="minor">
            <a:schemeClr val="dk1"/>
          </a:fontRef>
        </p:style>
        <p:txBody>
          <a:bodyPr wrap="square">
            <a:spAutoFit/>
          </a:bodyPr>
          <a:lstStyle/>
          <a:p>
            <a:pPr algn="ctr" eaLnBrk="0" hangingPunct="0">
              <a:defRPr/>
            </a:pPr>
            <a:r>
              <a:rPr lang="cs-CZ" b="1" dirty="0" smtClean="0">
                <a:solidFill>
                  <a:schemeClr val="tx2"/>
                </a:solidFill>
              </a:rPr>
              <a:t>Máte bezpečně zamčený telefon?</a:t>
            </a:r>
            <a:endParaRPr lang="cs-CZ" b="1" dirty="0">
              <a:solidFill>
                <a:schemeClr val="tx2"/>
              </a:solidFill>
            </a:endParaRPr>
          </a:p>
        </p:txBody>
      </p:sp>
      <p:sp>
        <p:nvSpPr>
          <p:cNvPr id="17" name="TextovéPole 16"/>
          <p:cNvSpPr txBox="1"/>
          <p:nvPr/>
        </p:nvSpPr>
        <p:spPr>
          <a:xfrm>
            <a:off x="480850" y="3356992"/>
            <a:ext cx="3947133" cy="830997"/>
          </a:xfrm>
          <a:prstGeom prst="rect">
            <a:avLst/>
          </a:prstGeom>
        </p:spPr>
        <p:style>
          <a:lnRef idx="1">
            <a:schemeClr val="accent2"/>
          </a:lnRef>
          <a:fillRef idx="2">
            <a:schemeClr val="accent2"/>
          </a:fillRef>
          <a:effectRef idx="1">
            <a:schemeClr val="accent2"/>
          </a:effectRef>
          <a:fontRef idx="minor">
            <a:schemeClr val="dk1"/>
          </a:fontRef>
        </p:style>
        <p:txBody>
          <a:bodyPr wrap="square">
            <a:spAutoFit/>
          </a:bodyPr>
          <a:lstStyle/>
          <a:p>
            <a:pPr algn="ctr" eaLnBrk="0" hangingPunct="0">
              <a:defRPr/>
            </a:pPr>
            <a:r>
              <a:rPr lang="cs-CZ" dirty="0" smtClean="0">
                <a:solidFill>
                  <a:schemeClr val="tx2"/>
                </a:solidFill>
              </a:rPr>
              <a:t>Můžete ztracené zařízení na dálku smazat?</a:t>
            </a:r>
            <a:endParaRPr lang="cs-CZ" dirty="0">
              <a:solidFill>
                <a:schemeClr val="tx2"/>
              </a:solidFill>
            </a:endParaRPr>
          </a:p>
        </p:txBody>
      </p:sp>
      <p:sp>
        <p:nvSpPr>
          <p:cNvPr id="18" name="TextovéPole 17"/>
          <p:cNvSpPr txBox="1"/>
          <p:nvPr/>
        </p:nvSpPr>
        <p:spPr>
          <a:xfrm>
            <a:off x="500732" y="4365104"/>
            <a:ext cx="3947133" cy="1200329"/>
          </a:xfrm>
          <a:prstGeom prst="rect">
            <a:avLst/>
          </a:prstGeom>
        </p:spPr>
        <p:style>
          <a:lnRef idx="1">
            <a:schemeClr val="accent2"/>
          </a:lnRef>
          <a:fillRef idx="2">
            <a:schemeClr val="accent2"/>
          </a:fillRef>
          <a:effectRef idx="1">
            <a:schemeClr val="accent2"/>
          </a:effectRef>
          <a:fontRef idx="minor">
            <a:schemeClr val="dk1"/>
          </a:fontRef>
        </p:style>
        <p:txBody>
          <a:bodyPr wrap="square">
            <a:spAutoFit/>
          </a:bodyPr>
          <a:lstStyle/>
          <a:p>
            <a:pPr algn="ctr" eaLnBrk="0" hangingPunct="0">
              <a:defRPr/>
            </a:pPr>
            <a:r>
              <a:rPr lang="cs-CZ" b="1" dirty="0" smtClean="0">
                <a:solidFill>
                  <a:schemeClr val="tx2"/>
                </a:solidFill>
              </a:rPr>
              <a:t>Jste si jisti, že vždy komunikujete přes šifrované spojení?</a:t>
            </a:r>
            <a:endParaRPr lang="cs-CZ" b="1" dirty="0">
              <a:solidFill>
                <a:schemeClr val="tx2"/>
              </a:solidFill>
            </a:endParaRPr>
          </a:p>
        </p:txBody>
      </p:sp>
      <p:sp>
        <p:nvSpPr>
          <p:cNvPr id="13" name="TextovéPole 12"/>
          <p:cNvSpPr txBox="1"/>
          <p:nvPr/>
        </p:nvSpPr>
        <p:spPr>
          <a:xfrm>
            <a:off x="4719785" y="1016724"/>
            <a:ext cx="3947133" cy="830997"/>
          </a:xfrm>
          <a:prstGeom prst="rect">
            <a:avLst/>
          </a:prstGeom>
        </p:spPr>
        <p:style>
          <a:lnRef idx="1">
            <a:schemeClr val="accent2"/>
          </a:lnRef>
          <a:fillRef idx="2">
            <a:schemeClr val="accent2"/>
          </a:fillRef>
          <a:effectRef idx="1">
            <a:schemeClr val="accent2"/>
          </a:effectRef>
          <a:fontRef idx="minor">
            <a:schemeClr val="dk1"/>
          </a:fontRef>
        </p:style>
        <p:txBody>
          <a:bodyPr wrap="square">
            <a:spAutoFit/>
          </a:bodyPr>
          <a:lstStyle/>
          <a:p>
            <a:pPr algn="ctr" eaLnBrk="0" hangingPunct="0">
              <a:defRPr/>
            </a:pPr>
            <a:r>
              <a:rPr lang="cs-CZ" b="1" dirty="0" smtClean="0">
                <a:solidFill>
                  <a:schemeClr val="tx2"/>
                </a:solidFill>
              </a:rPr>
              <a:t>Používáte </a:t>
            </a:r>
            <a:r>
              <a:rPr lang="cs-CZ" b="1" dirty="0" err="1" smtClean="0">
                <a:solidFill>
                  <a:schemeClr val="tx2"/>
                </a:solidFill>
              </a:rPr>
              <a:t>dvoufaktorové</a:t>
            </a:r>
            <a:r>
              <a:rPr lang="cs-CZ" b="1" dirty="0" smtClean="0">
                <a:solidFill>
                  <a:schemeClr val="tx2"/>
                </a:solidFill>
              </a:rPr>
              <a:t> ověřování? </a:t>
            </a:r>
            <a:endParaRPr lang="cs-CZ" b="1" dirty="0">
              <a:solidFill>
                <a:schemeClr val="tx2"/>
              </a:solidFill>
            </a:endParaRPr>
          </a:p>
        </p:txBody>
      </p:sp>
      <p:sp>
        <p:nvSpPr>
          <p:cNvPr id="21" name="TextovéPole 20"/>
          <p:cNvSpPr txBox="1"/>
          <p:nvPr/>
        </p:nvSpPr>
        <p:spPr>
          <a:xfrm>
            <a:off x="4719785" y="2031231"/>
            <a:ext cx="3947133" cy="1200329"/>
          </a:xfrm>
          <a:prstGeom prst="rect">
            <a:avLst/>
          </a:prstGeom>
        </p:spPr>
        <p:style>
          <a:lnRef idx="1">
            <a:schemeClr val="accent2"/>
          </a:lnRef>
          <a:fillRef idx="2">
            <a:schemeClr val="accent2"/>
          </a:fillRef>
          <a:effectRef idx="1">
            <a:schemeClr val="accent2"/>
          </a:effectRef>
          <a:fontRef idx="minor">
            <a:schemeClr val="dk1"/>
          </a:fontRef>
        </p:style>
        <p:txBody>
          <a:bodyPr wrap="square">
            <a:spAutoFit/>
          </a:bodyPr>
          <a:lstStyle/>
          <a:p>
            <a:pPr algn="ctr" eaLnBrk="0" hangingPunct="0">
              <a:defRPr/>
            </a:pPr>
            <a:r>
              <a:rPr lang="cs-CZ" b="1" dirty="0" smtClean="0">
                <a:solidFill>
                  <a:schemeClr val="tx2"/>
                </a:solidFill>
              </a:rPr>
              <a:t>Nesděluje váš telefon či fotky zbytečně </a:t>
            </a:r>
            <a:r>
              <a:rPr lang="cs-CZ" b="1" dirty="0" err="1" smtClean="0">
                <a:solidFill>
                  <a:schemeClr val="tx2"/>
                </a:solidFill>
              </a:rPr>
              <a:t>vaš</a:t>
            </a:r>
            <a:r>
              <a:rPr lang="cs-CZ" b="1" dirty="0" smtClean="0">
                <a:solidFill>
                  <a:schemeClr val="tx2"/>
                </a:solidFill>
              </a:rPr>
              <a:t> polohu? </a:t>
            </a:r>
            <a:endParaRPr lang="cs-CZ" b="1" dirty="0">
              <a:solidFill>
                <a:schemeClr val="tx2"/>
              </a:solidFill>
            </a:endParaRPr>
          </a:p>
        </p:txBody>
      </p:sp>
      <p:sp>
        <p:nvSpPr>
          <p:cNvPr id="22" name="TextovéPole 21"/>
          <p:cNvSpPr txBox="1"/>
          <p:nvPr/>
        </p:nvSpPr>
        <p:spPr>
          <a:xfrm>
            <a:off x="4739667" y="3318083"/>
            <a:ext cx="3947133" cy="830997"/>
          </a:xfrm>
          <a:prstGeom prst="rect">
            <a:avLst/>
          </a:prstGeom>
        </p:spPr>
        <p:style>
          <a:lnRef idx="1">
            <a:schemeClr val="accent2"/>
          </a:lnRef>
          <a:fillRef idx="2">
            <a:schemeClr val="accent2"/>
          </a:fillRef>
          <a:effectRef idx="1">
            <a:schemeClr val="accent2"/>
          </a:effectRef>
          <a:fontRef idx="minor">
            <a:schemeClr val="dk1"/>
          </a:fontRef>
        </p:style>
        <p:txBody>
          <a:bodyPr wrap="square">
            <a:spAutoFit/>
          </a:bodyPr>
          <a:lstStyle/>
          <a:p>
            <a:pPr algn="ctr" eaLnBrk="0" hangingPunct="0">
              <a:defRPr/>
            </a:pPr>
            <a:r>
              <a:rPr lang="cs-CZ" dirty="0" smtClean="0">
                <a:solidFill>
                  <a:schemeClr val="tx2"/>
                </a:solidFill>
              </a:rPr>
              <a:t>Ukládáte do </a:t>
            </a:r>
            <a:r>
              <a:rPr lang="cs-CZ" dirty="0" err="1" smtClean="0">
                <a:solidFill>
                  <a:schemeClr val="tx2"/>
                </a:solidFill>
              </a:rPr>
              <a:t>cloudu</a:t>
            </a:r>
            <a:r>
              <a:rPr lang="cs-CZ" dirty="0" smtClean="0">
                <a:solidFill>
                  <a:schemeClr val="tx2"/>
                </a:solidFill>
              </a:rPr>
              <a:t> jen to co tam může být?</a:t>
            </a:r>
            <a:endParaRPr lang="cs-CZ" dirty="0">
              <a:solidFill>
                <a:schemeClr val="tx2"/>
              </a:solidFill>
            </a:endParaRPr>
          </a:p>
        </p:txBody>
      </p:sp>
      <p:sp>
        <p:nvSpPr>
          <p:cNvPr id="23" name="TextovéPole 22"/>
          <p:cNvSpPr txBox="1"/>
          <p:nvPr/>
        </p:nvSpPr>
        <p:spPr>
          <a:xfrm>
            <a:off x="4719785" y="4254187"/>
            <a:ext cx="3947133" cy="1200329"/>
          </a:xfrm>
          <a:prstGeom prst="rect">
            <a:avLst/>
          </a:prstGeom>
        </p:spPr>
        <p:style>
          <a:lnRef idx="1">
            <a:schemeClr val="accent2"/>
          </a:lnRef>
          <a:fillRef idx="2">
            <a:schemeClr val="accent2"/>
          </a:fillRef>
          <a:effectRef idx="1">
            <a:schemeClr val="accent2"/>
          </a:effectRef>
          <a:fontRef idx="minor">
            <a:schemeClr val="dk1"/>
          </a:fontRef>
        </p:style>
        <p:txBody>
          <a:bodyPr wrap="square">
            <a:spAutoFit/>
          </a:bodyPr>
          <a:lstStyle/>
          <a:p>
            <a:pPr algn="ctr" eaLnBrk="0" hangingPunct="0">
              <a:defRPr/>
            </a:pPr>
            <a:r>
              <a:rPr lang="cs-CZ" b="1" dirty="0" smtClean="0">
                <a:solidFill>
                  <a:schemeClr val="tx2"/>
                </a:solidFill>
              </a:rPr>
              <a:t>Používáte nějakou extra ochranu soukromí v prohlížeči? </a:t>
            </a:r>
            <a:endParaRPr lang="cs-CZ" b="1" dirty="0">
              <a:solidFill>
                <a:schemeClr val="tx2"/>
              </a:solidFill>
            </a:endParaRPr>
          </a:p>
        </p:txBody>
      </p:sp>
      <p:sp>
        <p:nvSpPr>
          <p:cNvPr id="24" name="TextovéPole 23"/>
          <p:cNvSpPr txBox="1"/>
          <p:nvPr/>
        </p:nvSpPr>
        <p:spPr>
          <a:xfrm>
            <a:off x="4739667" y="5766355"/>
            <a:ext cx="3947133" cy="830997"/>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a:spAutoFit/>
          </a:bodyPr>
          <a:lstStyle/>
          <a:p>
            <a:pPr algn="ctr" eaLnBrk="0" hangingPunct="0">
              <a:defRPr/>
            </a:pPr>
            <a:r>
              <a:rPr lang="cs-CZ" dirty="0" smtClean="0">
                <a:solidFill>
                  <a:schemeClr val="tx2"/>
                </a:solidFill>
              </a:rPr>
              <a:t>Jste dostatečně paranoidní?</a:t>
            </a:r>
            <a:endParaRPr lang="cs-CZ" dirty="0">
              <a:solidFill>
                <a:schemeClr val="tx2"/>
              </a:solidFill>
            </a:endParaRPr>
          </a:p>
        </p:txBody>
      </p:sp>
      <p:sp>
        <p:nvSpPr>
          <p:cNvPr id="19" name="TextovéPole 18"/>
          <p:cNvSpPr txBox="1"/>
          <p:nvPr/>
        </p:nvSpPr>
        <p:spPr>
          <a:xfrm>
            <a:off x="500731" y="5766355"/>
            <a:ext cx="3927251" cy="830997"/>
          </a:xfrm>
          <a:prstGeom prst="rect">
            <a:avLst/>
          </a:prstGeom>
        </p:spPr>
        <p:style>
          <a:lnRef idx="1">
            <a:schemeClr val="accent2"/>
          </a:lnRef>
          <a:fillRef idx="2">
            <a:schemeClr val="accent2"/>
          </a:fillRef>
          <a:effectRef idx="1">
            <a:schemeClr val="accent2"/>
          </a:effectRef>
          <a:fontRef idx="minor">
            <a:schemeClr val="dk1"/>
          </a:fontRef>
        </p:style>
        <p:txBody>
          <a:bodyPr wrap="square">
            <a:spAutoFit/>
          </a:bodyPr>
          <a:lstStyle/>
          <a:p>
            <a:pPr algn="ctr" eaLnBrk="0" hangingPunct="0">
              <a:defRPr/>
            </a:pPr>
            <a:r>
              <a:rPr lang="cs-CZ" dirty="0" smtClean="0">
                <a:solidFill>
                  <a:schemeClr val="tx2"/>
                </a:solidFill>
              </a:rPr>
              <a:t>Máte přelepenou kameru na počítači? </a:t>
            </a:r>
            <a:endParaRPr lang="cs-CZ" dirty="0">
              <a:solidFill>
                <a:schemeClr val="tx2"/>
              </a:solidFill>
            </a:endParaRPr>
          </a:p>
        </p:txBody>
      </p:sp>
    </p:spTree>
    <p:extLst>
      <p:ext uri="{BB962C8B-B14F-4D97-AF65-F5344CB8AC3E}">
        <p14:creationId xmlns:p14="http://schemas.microsoft.com/office/powerpoint/2010/main" val="25874625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3"/>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1"/>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22"/>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23"/>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24"/>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6" grpId="0" animBg="1"/>
      <p:bldP spid="17" grpId="0" animBg="1"/>
      <p:bldP spid="18" grpId="0" animBg="1"/>
      <p:bldP spid="13" grpId="0" animBg="1"/>
      <p:bldP spid="21" grpId="0" animBg="1"/>
      <p:bldP spid="22" grpId="0" animBg="1"/>
      <p:bldP spid="23" grpId="0" animBg="1"/>
      <p:bldP spid="24" grpId="0" animBg="1"/>
      <p:bldP spid="19"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3"/>
          <p:cNvSpPr txBox="1">
            <a:spLocks/>
          </p:cNvSpPr>
          <p:nvPr/>
        </p:nvSpPr>
        <p:spPr>
          <a:xfrm>
            <a:off x="457200" y="116632"/>
            <a:ext cx="8229600" cy="648072"/>
          </a:xfrm>
          <a:prstGeom prst="rect">
            <a:avLst/>
          </a:prstGeom>
        </p:spPr>
        <p:style>
          <a:lnRef idx="0">
            <a:schemeClr val="accent4"/>
          </a:lnRef>
          <a:fillRef idx="3">
            <a:schemeClr val="accent4"/>
          </a:fillRef>
          <a:effectRef idx="3">
            <a:schemeClr val="accent4"/>
          </a:effectRef>
          <a:fontRef idx="minor">
            <a:schemeClr val="lt1"/>
          </a:fontRef>
        </p:style>
        <p:txBody>
          <a:bodyPr vert="horz" lIns="91440" tIns="45720" rIns="91440" bIns="45720" rtlCol="0" anchor="ctr">
            <a:noAutofit/>
          </a:bodyPr>
          <a:lstStyle>
            <a:lvl1pPr algn="l" rtl="0" eaLnBrk="0" fontAlgn="base" hangingPunct="0">
              <a:spcBef>
                <a:spcPct val="0"/>
              </a:spcBef>
              <a:spcAft>
                <a:spcPct val="0"/>
              </a:spcAft>
              <a:defRPr sz="4000" kern="1200" spc="-100">
                <a:solidFill>
                  <a:schemeClr val="lt1"/>
                </a:solidFill>
                <a:latin typeface="+mn-lt"/>
                <a:ea typeface="+mn-ea"/>
                <a:cs typeface="+mn-cs"/>
              </a:defRPr>
            </a:lvl1pPr>
            <a:lvl2pPr algn="l" rtl="0" eaLnBrk="0" fontAlgn="base" hangingPunct="0">
              <a:spcBef>
                <a:spcPct val="0"/>
              </a:spcBef>
              <a:spcAft>
                <a:spcPct val="0"/>
              </a:spcAft>
              <a:defRPr sz="4000">
                <a:solidFill>
                  <a:schemeClr val="lt1"/>
                </a:solidFill>
                <a:latin typeface="+mn-lt"/>
                <a:ea typeface="+mn-ea"/>
                <a:cs typeface="+mn-cs"/>
              </a:defRPr>
            </a:lvl2pPr>
            <a:lvl3pPr algn="l" rtl="0" eaLnBrk="0" fontAlgn="base" hangingPunct="0">
              <a:spcBef>
                <a:spcPct val="0"/>
              </a:spcBef>
              <a:spcAft>
                <a:spcPct val="0"/>
              </a:spcAft>
              <a:defRPr sz="4000">
                <a:solidFill>
                  <a:schemeClr val="lt1"/>
                </a:solidFill>
                <a:latin typeface="+mn-lt"/>
                <a:ea typeface="+mn-ea"/>
                <a:cs typeface="+mn-cs"/>
              </a:defRPr>
            </a:lvl3pPr>
            <a:lvl4pPr algn="l" rtl="0" eaLnBrk="0" fontAlgn="base" hangingPunct="0">
              <a:spcBef>
                <a:spcPct val="0"/>
              </a:spcBef>
              <a:spcAft>
                <a:spcPct val="0"/>
              </a:spcAft>
              <a:defRPr sz="4000">
                <a:solidFill>
                  <a:schemeClr val="lt1"/>
                </a:solidFill>
                <a:latin typeface="+mn-lt"/>
                <a:ea typeface="+mn-ea"/>
                <a:cs typeface="+mn-cs"/>
              </a:defRPr>
            </a:lvl4pPr>
            <a:lvl5pPr algn="l" rtl="0" eaLnBrk="0" fontAlgn="base" hangingPunct="0">
              <a:spcBef>
                <a:spcPct val="0"/>
              </a:spcBef>
              <a:spcAft>
                <a:spcPct val="0"/>
              </a:spcAft>
              <a:defRPr sz="4000">
                <a:solidFill>
                  <a:schemeClr val="lt1"/>
                </a:solidFill>
                <a:latin typeface="+mn-lt"/>
                <a:ea typeface="+mn-ea"/>
                <a:cs typeface="+mn-cs"/>
              </a:defRPr>
            </a:lvl5pPr>
            <a:lvl6pPr marL="457200" algn="l" rtl="0" fontAlgn="base">
              <a:spcBef>
                <a:spcPct val="0"/>
              </a:spcBef>
              <a:spcAft>
                <a:spcPct val="0"/>
              </a:spcAft>
              <a:defRPr sz="4000">
                <a:solidFill>
                  <a:schemeClr val="lt1"/>
                </a:solidFill>
                <a:latin typeface="+mn-lt"/>
                <a:ea typeface="+mn-ea"/>
                <a:cs typeface="+mn-cs"/>
              </a:defRPr>
            </a:lvl6pPr>
            <a:lvl7pPr marL="914400" algn="l" rtl="0" fontAlgn="base">
              <a:spcBef>
                <a:spcPct val="0"/>
              </a:spcBef>
              <a:spcAft>
                <a:spcPct val="0"/>
              </a:spcAft>
              <a:defRPr sz="4000">
                <a:solidFill>
                  <a:schemeClr val="lt1"/>
                </a:solidFill>
                <a:latin typeface="+mn-lt"/>
                <a:ea typeface="+mn-ea"/>
                <a:cs typeface="+mn-cs"/>
              </a:defRPr>
            </a:lvl7pPr>
            <a:lvl8pPr marL="1371600" algn="l" rtl="0" fontAlgn="base">
              <a:spcBef>
                <a:spcPct val="0"/>
              </a:spcBef>
              <a:spcAft>
                <a:spcPct val="0"/>
              </a:spcAft>
              <a:defRPr sz="4000">
                <a:solidFill>
                  <a:schemeClr val="lt1"/>
                </a:solidFill>
                <a:latin typeface="+mn-lt"/>
                <a:ea typeface="+mn-ea"/>
                <a:cs typeface="+mn-cs"/>
              </a:defRPr>
            </a:lvl8pPr>
            <a:lvl9pPr marL="1828800" algn="l" rtl="0" fontAlgn="base">
              <a:spcBef>
                <a:spcPct val="0"/>
              </a:spcBef>
              <a:spcAft>
                <a:spcPct val="0"/>
              </a:spcAft>
              <a:defRPr sz="4000">
                <a:solidFill>
                  <a:schemeClr val="lt1"/>
                </a:solidFill>
                <a:latin typeface="+mn-lt"/>
                <a:ea typeface="+mn-ea"/>
                <a:cs typeface="+mn-cs"/>
              </a:defRPr>
            </a:lvl9pPr>
          </a:lstStyle>
          <a:p>
            <a:r>
              <a:rPr lang="cs-CZ" sz="3200" b="1" dirty="0" err="1" smtClean="0"/>
              <a:t>Tellonym</a:t>
            </a:r>
            <a:endParaRPr lang="cs-CZ" sz="3200" b="1" dirty="0"/>
          </a:p>
        </p:txBody>
      </p:sp>
      <p:pic>
        <p:nvPicPr>
          <p:cNvPr id="1026" name="Picture 2" descr="D:\Daniel\Dropbox\Camera Uploads\2019-06-02 10.21.40.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716016" y="548680"/>
            <a:ext cx="4140366" cy="6093296"/>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1027" name="Picture 3" descr="D:\Daniel\Dropbox\Camera Uploads\2019-06-02 10.21.20.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31913" y="1484784"/>
            <a:ext cx="4413786" cy="3744416"/>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64251940"/>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4" descr="D:\Daniel\Dropbox\Camera Uploads\2019-05-31 22.33.38.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54587" y="3429000"/>
            <a:ext cx="5037893" cy="3125837"/>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5" name="Title 3"/>
          <p:cNvSpPr txBox="1">
            <a:spLocks/>
          </p:cNvSpPr>
          <p:nvPr/>
        </p:nvSpPr>
        <p:spPr>
          <a:xfrm>
            <a:off x="457200" y="116632"/>
            <a:ext cx="8229600" cy="648072"/>
          </a:xfrm>
          <a:prstGeom prst="rect">
            <a:avLst/>
          </a:prstGeom>
        </p:spPr>
        <p:style>
          <a:lnRef idx="0">
            <a:schemeClr val="accent4"/>
          </a:lnRef>
          <a:fillRef idx="3">
            <a:schemeClr val="accent4"/>
          </a:fillRef>
          <a:effectRef idx="3">
            <a:schemeClr val="accent4"/>
          </a:effectRef>
          <a:fontRef idx="minor">
            <a:schemeClr val="lt1"/>
          </a:fontRef>
        </p:style>
        <p:txBody>
          <a:bodyPr vert="horz" lIns="91440" tIns="45720" rIns="91440" bIns="45720" rtlCol="0" anchor="ctr">
            <a:noAutofit/>
          </a:bodyPr>
          <a:lstStyle>
            <a:lvl1pPr algn="l" rtl="0" eaLnBrk="0" fontAlgn="base" hangingPunct="0">
              <a:spcBef>
                <a:spcPct val="0"/>
              </a:spcBef>
              <a:spcAft>
                <a:spcPct val="0"/>
              </a:spcAft>
              <a:defRPr sz="4000" kern="1200" spc="-100">
                <a:solidFill>
                  <a:schemeClr val="lt1"/>
                </a:solidFill>
                <a:latin typeface="+mn-lt"/>
                <a:ea typeface="+mn-ea"/>
                <a:cs typeface="+mn-cs"/>
              </a:defRPr>
            </a:lvl1pPr>
            <a:lvl2pPr algn="l" rtl="0" eaLnBrk="0" fontAlgn="base" hangingPunct="0">
              <a:spcBef>
                <a:spcPct val="0"/>
              </a:spcBef>
              <a:spcAft>
                <a:spcPct val="0"/>
              </a:spcAft>
              <a:defRPr sz="4000">
                <a:solidFill>
                  <a:schemeClr val="lt1"/>
                </a:solidFill>
                <a:latin typeface="+mn-lt"/>
                <a:ea typeface="+mn-ea"/>
                <a:cs typeface="+mn-cs"/>
              </a:defRPr>
            </a:lvl2pPr>
            <a:lvl3pPr algn="l" rtl="0" eaLnBrk="0" fontAlgn="base" hangingPunct="0">
              <a:spcBef>
                <a:spcPct val="0"/>
              </a:spcBef>
              <a:spcAft>
                <a:spcPct val="0"/>
              </a:spcAft>
              <a:defRPr sz="4000">
                <a:solidFill>
                  <a:schemeClr val="lt1"/>
                </a:solidFill>
                <a:latin typeface="+mn-lt"/>
                <a:ea typeface="+mn-ea"/>
                <a:cs typeface="+mn-cs"/>
              </a:defRPr>
            </a:lvl3pPr>
            <a:lvl4pPr algn="l" rtl="0" eaLnBrk="0" fontAlgn="base" hangingPunct="0">
              <a:spcBef>
                <a:spcPct val="0"/>
              </a:spcBef>
              <a:spcAft>
                <a:spcPct val="0"/>
              </a:spcAft>
              <a:defRPr sz="4000">
                <a:solidFill>
                  <a:schemeClr val="lt1"/>
                </a:solidFill>
                <a:latin typeface="+mn-lt"/>
                <a:ea typeface="+mn-ea"/>
                <a:cs typeface="+mn-cs"/>
              </a:defRPr>
            </a:lvl4pPr>
            <a:lvl5pPr algn="l" rtl="0" eaLnBrk="0" fontAlgn="base" hangingPunct="0">
              <a:spcBef>
                <a:spcPct val="0"/>
              </a:spcBef>
              <a:spcAft>
                <a:spcPct val="0"/>
              </a:spcAft>
              <a:defRPr sz="4000">
                <a:solidFill>
                  <a:schemeClr val="lt1"/>
                </a:solidFill>
                <a:latin typeface="+mn-lt"/>
                <a:ea typeface="+mn-ea"/>
                <a:cs typeface="+mn-cs"/>
              </a:defRPr>
            </a:lvl5pPr>
            <a:lvl6pPr marL="457200" algn="l" rtl="0" fontAlgn="base">
              <a:spcBef>
                <a:spcPct val="0"/>
              </a:spcBef>
              <a:spcAft>
                <a:spcPct val="0"/>
              </a:spcAft>
              <a:defRPr sz="4000">
                <a:solidFill>
                  <a:schemeClr val="lt1"/>
                </a:solidFill>
                <a:latin typeface="+mn-lt"/>
                <a:ea typeface="+mn-ea"/>
                <a:cs typeface="+mn-cs"/>
              </a:defRPr>
            </a:lvl6pPr>
            <a:lvl7pPr marL="914400" algn="l" rtl="0" fontAlgn="base">
              <a:spcBef>
                <a:spcPct val="0"/>
              </a:spcBef>
              <a:spcAft>
                <a:spcPct val="0"/>
              </a:spcAft>
              <a:defRPr sz="4000">
                <a:solidFill>
                  <a:schemeClr val="lt1"/>
                </a:solidFill>
                <a:latin typeface="+mn-lt"/>
                <a:ea typeface="+mn-ea"/>
                <a:cs typeface="+mn-cs"/>
              </a:defRPr>
            </a:lvl7pPr>
            <a:lvl8pPr marL="1371600" algn="l" rtl="0" fontAlgn="base">
              <a:spcBef>
                <a:spcPct val="0"/>
              </a:spcBef>
              <a:spcAft>
                <a:spcPct val="0"/>
              </a:spcAft>
              <a:defRPr sz="4000">
                <a:solidFill>
                  <a:schemeClr val="lt1"/>
                </a:solidFill>
                <a:latin typeface="+mn-lt"/>
                <a:ea typeface="+mn-ea"/>
                <a:cs typeface="+mn-cs"/>
              </a:defRPr>
            </a:lvl8pPr>
            <a:lvl9pPr marL="1828800" algn="l" rtl="0" fontAlgn="base">
              <a:spcBef>
                <a:spcPct val="0"/>
              </a:spcBef>
              <a:spcAft>
                <a:spcPct val="0"/>
              </a:spcAft>
              <a:defRPr sz="4000">
                <a:solidFill>
                  <a:schemeClr val="lt1"/>
                </a:solidFill>
                <a:latin typeface="+mn-lt"/>
                <a:ea typeface="+mn-ea"/>
                <a:cs typeface="+mn-cs"/>
              </a:defRPr>
            </a:lvl9pPr>
          </a:lstStyle>
          <a:p>
            <a:r>
              <a:rPr lang="cs-CZ" sz="3200" b="1" dirty="0" err="1" smtClean="0"/>
              <a:t>Tellonym</a:t>
            </a:r>
            <a:endParaRPr lang="cs-CZ" sz="3200" b="1" dirty="0"/>
          </a:p>
        </p:txBody>
      </p:sp>
      <p:pic>
        <p:nvPicPr>
          <p:cNvPr id="2050" name="Picture 2" descr="D:\Daniel\Dropbox\Camera Uploads\2019-06-02 10.18.52.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9512" y="1124744"/>
            <a:ext cx="4008334" cy="396044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2051" name="Picture 3" descr="D:\Daniel\Dropbox\Camera Uploads\2019-06-02 10.18.19.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92487" y="260648"/>
            <a:ext cx="4572001" cy="1779396"/>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76299929"/>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3"/>
          <p:cNvSpPr txBox="1">
            <a:spLocks/>
          </p:cNvSpPr>
          <p:nvPr/>
        </p:nvSpPr>
        <p:spPr>
          <a:xfrm>
            <a:off x="457200" y="116632"/>
            <a:ext cx="8229600" cy="648072"/>
          </a:xfrm>
          <a:prstGeom prst="rect">
            <a:avLst/>
          </a:prstGeom>
        </p:spPr>
        <p:style>
          <a:lnRef idx="0">
            <a:schemeClr val="accent4"/>
          </a:lnRef>
          <a:fillRef idx="3">
            <a:schemeClr val="accent4"/>
          </a:fillRef>
          <a:effectRef idx="3">
            <a:schemeClr val="accent4"/>
          </a:effectRef>
          <a:fontRef idx="minor">
            <a:schemeClr val="lt1"/>
          </a:fontRef>
        </p:style>
        <p:txBody>
          <a:bodyPr vert="horz" lIns="91440" tIns="45720" rIns="91440" bIns="45720" rtlCol="0" anchor="ctr">
            <a:noAutofit/>
          </a:bodyPr>
          <a:lstStyle>
            <a:lvl1pPr algn="l" rtl="0" eaLnBrk="0" fontAlgn="base" hangingPunct="0">
              <a:spcBef>
                <a:spcPct val="0"/>
              </a:spcBef>
              <a:spcAft>
                <a:spcPct val="0"/>
              </a:spcAft>
              <a:defRPr sz="4000" kern="1200" spc="-100">
                <a:solidFill>
                  <a:schemeClr val="lt1"/>
                </a:solidFill>
                <a:latin typeface="+mn-lt"/>
                <a:ea typeface="+mn-ea"/>
                <a:cs typeface="+mn-cs"/>
              </a:defRPr>
            </a:lvl1pPr>
            <a:lvl2pPr algn="l" rtl="0" eaLnBrk="0" fontAlgn="base" hangingPunct="0">
              <a:spcBef>
                <a:spcPct val="0"/>
              </a:spcBef>
              <a:spcAft>
                <a:spcPct val="0"/>
              </a:spcAft>
              <a:defRPr sz="4000">
                <a:solidFill>
                  <a:schemeClr val="lt1"/>
                </a:solidFill>
                <a:latin typeface="+mn-lt"/>
                <a:ea typeface="+mn-ea"/>
                <a:cs typeface="+mn-cs"/>
              </a:defRPr>
            </a:lvl2pPr>
            <a:lvl3pPr algn="l" rtl="0" eaLnBrk="0" fontAlgn="base" hangingPunct="0">
              <a:spcBef>
                <a:spcPct val="0"/>
              </a:spcBef>
              <a:spcAft>
                <a:spcPct val="0"/>
              </a:spcAft>
              <a:defRPr sz="4000">
                <a:solidFill>
                  <a:schemeClr val="lt1"/>
                </a:solidFill>
                <a:latin typeface="+mn-lt"/>
                <a:ea typeface="+mn-ea"/>
                <a:cs typeface="+mn-cs"/>
              </a:defRPr>
            </a:lvl3pPr>
            <a:lvl4pPr algn="l" rtl="0" eaLnBrk="0" fontAlgn="base" hangingPunct="0">
              <a:spcBef>
                <a:spcPct val="0"/>
              </a:spcBef>
              <a:spcAft>
                <a:spcPct val="0"/>
              </a:spcAft>
              <a:defRPr sz="4000">
                <a:solidFill>
                  <a:schemeClr val="lt1"/>
                </a:solidFill>
                <a:latin typeface="+mn-lt"/>
                <a:ea typeface="+mn-ea"/>
                <a:cs typeface="+mn-cs"/>
              </a:defRPr>
            </a:lvl4pPr>
            <a:lvl5pPr algn="l" rtl="0" eaLnBrk="0" fontAlgn="base" hangingPunct="0">
              <a:spcBef>
                <a:spcPct val="0"/>
              </a:spcBef>
              <a:spcAft>
                <a:spcPct val="0"/>
              </a:spcAft>
              <a:defRPr sz="4000">
                <a:solidFill>
                  <a:schemeClr val="lt1"/>
                </a:solidFill>
                <a:latin typeface="+mn-lt"/>
                <a:ea typeface="+mn-ea"/>
                <a:cs typeface="+mn-cs"/>
              </a:defRPr>
            </a:lvl5pPr>
            <a:lvl6pPr marL="457200" algn="l" rtl="0" fontAlgn="base">
              <a:spcBef>
                <a:spcPct val="0"/>
              </a:spcBef>
              <a:spcAft>
                <a:spcPct val="0"/>
              </a:spcAft>
              <a:defRPr sz="4000">
                <a:solidFill>
                  <a:schemeClr val="lt1"/>
                </a:solidFill>
                <a:latin typeface="+mn-lt"/>
                <a:ea typeface="+mn-ea"/>
                <a:cs typeface="+mn-cs"/>
              </a:defRPr>
            </a:lvl6pPr>
            <a:lvl7pPr marL="914400" algn="l" rtl="0" fontAlgn="base">
              <a:spcBef>
                <a:spcPct val="0"/>
              </a:spcBef>
              <a:spcAft>
                <a:spcPct val="0"/>
              </a:spcAft>
              <a:defRPr sz="4000">
                <a:solidFill>
                  <a:schemeClr val="lt1"/>
                </a:solidFill>
                <a:latin typeface="+mn-lt"/>
                <a:ea typeface="+mn-ea"/>
                <a:cs typeface="+mn-cs"/>
              </a:defRPr>
            </a:lvl7pPr>
            <a:lvl8pPr marL="1371600" algn="l" rtl="0" fontAlgn="base">
              <a:spcBef>
                <a:spcPct val="0"/>
              </a:spcBef>
              <a:spcAft>
                <a:spcPct val="0"/>
              </a:spcAft>
              <a:defRPr sz="4000">
                <a:solidFill>
                  <a:schemeClr val="lt1"/>
                </a:solidFill>
                <a:latin typeface="+mn-lt"/>
                <a:ea typeface="+mn-ea"/>
                <a:cs typeface="+mn-cs"/>
              </a:defRPr>
            </a:lvl8pPr>
            <a:lvl9pPr marL="1828800" algn="l" rtl="0" fontAlgn="base">
              <a:spcBef>
                <a:spcPct val="0"/>
              </a:spcBef>
              <a:spcAft>
                <a:spcPct val="0"/>
              </a:spcAft>
              <a:defRPr sz="4000">
                <a:solidFill>
                  <a:schemeClr val="lt1"/>
                </a:solidFill>
                <a:latin typeface="+mn-lt"/>
                <a:ea typeface="+mn-ea"/>
                <a:cs typeface="+mn-cs"/>
              </a:defRPr>
            </a:lvl9pPr>
          </a:lstStyle>
          <a:p>
            <a:r>
              <a:rPr lang="cs-CZ" sz="3200" b="1" dirty="0" err="1" smtClean="0"/>
              <a:t>Tellonym</a:t>
            </a:r>
            <a:endParaRPr lang="cs-CZ" sz="3200" b="1" dirty="0"/>
          </a:p>
        </p:txBody>
      </p:sp>
      <p:pic>
        <p:nvPicPr>
          <p:cNvPr id="3074" name="Picture 2" descr="D:\Daniel\Dropbox\Camera Uploads\2019-06-02 10.18.06.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644008" y="440668"/>
            <a:ext cx="4304927" cy="5373216"/>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3075" name="Picture 3" descr="D:\Daniel\Dropbox\Camera Uploads\2019-06-02 10.16.34.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74588" y="1484784"/>
            <a:ext cx="3747048" cy="4437112"/>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15129607"/>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3"/>
          <p:cNvSpPr txBox="1">
            <a:spLocks/>
          </p:cNvSpPr>
          <p:nvPr/>
        </p:nvSpPr>
        <p:spPr>
          <a:xfrm>
            <a:off x="457200" y="116632"/>
            <a:ext cx="8229600" cy="648072"/>
          </a:xfrm>
          <a:prstGeom prst="rect">
            <a:avLst/>
          </a:prstGeom>
        </p:spPr>
        <p:style>
          <a:lnRef idx="0">
            <a:schemeClr val="accent4"/>
          </a:lnRef>
          <a:fillRef idx="3">
            <a:schemeClr val="accent4"/>
          </a:fillRef>
          <a:effectRef idx="3">
            <a:schemeClr val="accent4"/>
          </a:effectRef>
          <a:fontRef idx="minor">
            <a:schemeClr val="lt1"/>
          </a:fontRef>
        </p:style>
        <p:txBody>
          <a:bodyPr vert="horz" lIns="91440" tIns="45720" rIns="91440" bIns="45720" rtlCol="0" anchor="ctr">
            <a:noAutofit/>
          </a:bodyPr>
          <a:lstStyle>
            <a:lvl1pPr algn="l" rtl="0" eaLnBrk="0" fontAlgn="base" hangingPunct="0">
              <a:spcBef>
                <a:spcPct val="0"/>
              </a:spcBef>
              <a:spcAft>
                <a:spcPct val="0"/>
              </a:spcAft>
              <a:defRPr sz="4000" kern="1200" spc="-100">
                <a:solidFill>
                  <a:schemeClr val="lt1"/>
                </a:solidFill>
                <a:latin typeface="+mn-lt"/>
                <a:ea typeface="+mn-ea"/>
                <a:cs typeface="+mn-cs"/>
              </a:defRPr>
            </a:lvl1pPr>
            <a:lvl2pPr algn="l" rtl="0" eaLnBrk="0" fontAlgn="base" hangingPunct="0">
              <a:spcBef>
                <a:spcPct val="0"/>
              </a:spcBef>
              <a:spcAft>
                <a:spcPct val="0"/>
              </a:spcAft>
              <a:defRPr sz="4000">
                <a:solidFill>
                  <a:schemeClr val="lt1"/>
                </a:solidFill>
                <a:latin typeface="+mn-lt"/>
                <a:ea typeface="+mn-ea"/>
                <a:cs typeface="+mn-cs"/>
              </a:defRPr>
            </a:lvl2pPr>
            <a:lvl3pPr algn="l" rtl="0" eaLnBrk="0" fontAlgn="base" hangingPunct="0">
              <a:spcBef>
                <a:spcPct val="0"/>
              </a:spcBef>
              <a:spcAft>
                <a:spcPct val="0"/>
              </a:spcAft>
              <a:defRPr sz="4000">
                <a:solidFill>
                  <a:schemeClr val="lt1"/>
                </a:solidFill>
                <a:latin typeface="+mn-lt"/>
                <a:ea typeface="+mn-ea"/>
                <a:cs typeface="+mn-cs"/>
              </a:defRPr>
            </a:lvl3pPr>
            <a:lvl4pPr algn="l" rtl="0" eaLnBrk="0" fontAlgn="base" hangingPunct="0">
              <a:spcBef>
                <a:spcPct val="0"/>
              </a:spcBef>
              <a:spcAft>
                <a:spcPct val="0"/>
              </a:spcAft>
              <a:defRPr sz="4000">
                <a:solidFill>
                  <a:schemeClr val="lt1"/>
                </a:solidFill>
                <a:latin typeface="+mn-lt"/>
                <a:ea typeface="+mn-ea"/>
                <a:cs typeface="+mn-cs"/>
              </a:defRPr>
            </a:lvl4pPr>
            <a:lvl5pPr algn="l" rtl="0" eaLnBrk="0" fontAlgn="base" hangingPunct="0">
              <a:spcBef>
                <a:spcPct val="0"/>
              </a:spcBef>
              <a:spcAft>
                <a:spcPct val="0"/>
              </a:spcAft>
              <a:defRPr sz="4000">
                <a:solidFill>
                  <a:schemeClr val="lt1"/>
                </a:solidFill>
                <a:latin typeface="+mn-lt"/>
                <a:ea typeface="+mn-ea"/>
                <a:cs typeface="+mn-cs"/>
              </a:defRPr>
            </a:lvl5pPr>
            <a:lvl6pPr marL="457200" algn="l" rtl="0" fontAlgn="base">
              <a:spcBef>
                <a:spcPct val="0"/>
              </a:spcBef>
              <a:spcAft>
                <a:spcPct val="0"/>
              </a:spcAft>
              <a:defRPr sz="4000">
                <a:solidFill>
                  <a:schemeClr val="lt1"/>
                </a:solidFill>
                <a:latin typeface="+mn-lt"/>
                <a:ea typeface="+mn-ea"/>
                <a:cs typeface="+mn-cs"/>
              </a:defRPr>
            </a:lvl6pPr>
            <a:lvl7pPr marL="914400" algn="l" rtl="0" fontAlgn="base">
              <a:spcBef>
                <a:spcPct val="0"/>
              </a:spcBef>
              <a:spcAft>
                <a:spcPct val="0"/>
              </a:spcAft>
              <a:defRPr sz="4000">
                <a:solidFill>
                  <a:schemeClr val="lt1"/>
                </a:solidFill>
                <a:latin typeface="+mn-lt"/>
                <a:ea typeface="+mn-ea"/>
                <a:cs typeface="+mn-cs"/>
              </a:defRPr>
            </a:lvl7pPr>
            <a:lvl8pPr marL="1371600" algn="l" rtl="0" fontAlgn="base">
              <a:spcBef>
                <a:spcPct val="0"/>
              </a:spcBef>
              <a:spcAft>
                <a:spcPct val="0"/>
              </a:spcAft>
              <a:defRPr sz="4000">
                <a:solidFill>
                  <a:schemeClr val="lt1"/>
                </a:solidFill>
                <a:latin typeface="+mn-lt"/>
                <a:ea typeface="+mn-ea"/>
                <a:cs typeface="+mn-cs"/>
              </a:defRPr>
            </a:lvl8pPr>
            <a:lvl9pPr marL="1828800" algn="l" rtl="0" fontAlgn="base">
              <a:spcBef>
                <a:spcPct val="0"/>
              </a:spcBef>
              <a:spcAft>
                <a:spcPct val="0"/>
              </a:spcAft>
              <a:defRPr sz="4000">
                <a:solidFill>
                  <a:schemeClr val="lt1"/>
                </a:solidFill>
                <a:latin typeface="+mn-lt"/>
                <a:ea typeface="+mn-ea"/>
                <a:cs typeface="+mn-cs"/>
              </a:defRPr>
            </a:lvl9pPr>
          </a:lstStyle>
          <a:p>
            <a:r>
              <a:rPr lang="cs-CZ" sz="3200" b="1" dirty="0" err="1" smtClean="0"/>
              <a:t>Tellonym</a:t>
            </a:r>
            <a:endParaRPr lang="cs-CZ" sz="3200" b="1" dirty="0"/>
          </a:p>
        </p:txBody>
      </p:sp>
      <p:pic>
        <p:nvPicPr>
          <p:cNvPr id="4098" name="Picture 2" descr="D:\Daniel\Dropbox\Camera Uploads\2019-05-31 19.00.52.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57200" y="980728"/>
            <a:ext cx="4120556" cy="5085184"/>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4099" name="Picture 3" descr="D:\Daniel\Dropbox\Camera Uploads\2019-06-02 10.22.02.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716016" y="1304764"/>
            <a:ext cx="4113096" cy="4437112"/>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78671905"/>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3"/>
          <p:cNvSpPr>
            <a:spLocks noGrp="1"/>
          </p:cNvSpPr>
          <p:nvPr>
            <p:ph type="title"/>
          </p:nvPr>
        </p:nvSpPr>
        <p:spPr/>
        <p:txBody>
          <a:bodyPr/>
          <a:lstStyle/>
          <a:p>
            <a:r>
              <a:rPr lang="cs-CZ" dirty="0" smtClean="0"/>
              <a:t>Mobilní telefony</a:t>
            </a:r>
            <a:endParaRPr lang="cs-CZ" dirty="0"/>
          </a:p>
        </p:txBody>
      </p:sp>
      <p:sp>
        <p:nvSpPr>
          <p:cNvPr id="5" name="Zástupný symbol pro text 4"/>
          <p:cNvSpPr>
            <a:spLocks noGrp="1"/>
          </p:cNvSpPr>
          <p:nvPr>
            <p:ph type="body" idx="1"/>
          </p:nvPr>
        </p:nvSpPr>
        <p:spPr/>
        <p:txBody>
          <a:bodyPr/>
          <a:lstStyle/>
          <a:p>
            <a:r>
              <a:rPr lang="cs-CZ" dirty="0" smtClean="0"/>
              <a:t>Staronová rizika</a:t>
            </a:r>
            <a:endParaRPr lang="cs-CZ" dirty="0"/>
          </a:p>
        </p:txBody>
      </p:sp>
    </p:spTree>
    <p:extLst>
      <p:ext uri="{BB962C8B-B14F-4D97-AF65-F5344CB8AC3E}">
        <p14:creationId xmlns:p14="http://schemas.microsoft.com/office/powerpoint/2010/main" val="74266419"/>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3"/>
          <p:cNvSpPr txBox="1">
            <a:spLocks/>
          </p:cNvSpPr>
          <p:nvPr/>
        </p:nvSpPr>
        <p:spPr>
          <a:xfrm>
            <a:off x="457200" y="116632"/>
            <a:ext cx="8229600" cy="648072"/>
          </a:xfrm>
          <a:prstGeom prst="rect">
            <a:avLst/>
          </a:prstGeom>
        </p:spPr>
        <p:style>
          <a:lnRef idx="0">
            <a:schemeClr val="accent4"/>
          </a:lnRef>
          <a:fillRef idx="3">
            <a:schemeClr val="accent4"/>
          </a:fillRef>
          <a:effectRef idx="3">
            <a:schemeClr val="accent4"/>
          </a:effectRef>
          <a:fontRef idx="minor">
            <a:schemeClr val="lt1"/>
          </a:fontRef>
        </p:style>
        <p:txBody>
          <a:bodyPr vert="horz" lIns="91440" tIns="45720" rIns="91440" bIns="45720" rtlCol="0" anchor="ctr">
            <a:noAutofit/>
          </a:bodyPr>
          <a:lstStyle>
            <a:lvl1pPr algn="l" rtl="0" eaLnBrk="0" fontAlgn="base" hangingPunct="0">
              <a:spcBef>
                <a:spcPct val="0"/>
              </a:spcBef>
              <a:spcAft>
                <a:spcPct val="0"/>
              </a:spcAft>
              <a:defRPr sz="4000" kern="1200" spc="-100">
                <a:solidFill>
                  <a:schemeClr val="lt1"/>
                </a:solidFill>
                <a:latin typeface="+mn-lt"/>
                <a:ea typeface="+mn-ea"/>
                <a:cs typeface="+mn-cs"/>
              </a:defRPr>
            </a:lvl1pPr>
            <a:lvl2pPr algn="l" rtl="0" eaLnBrk="0" fontAlgn="base" hangingPunct="0">
              <a:spcBef>
                <a:spcPct val="0"/>
              </a:spcBef>
              <a:spcAft>
                <a:spcPct val="0"/>
              </a:spcAft>
              <a:defRPr sz="4000">
                <a:solidFill>
                  <a:schemeClr val="lt1"/>
                </a:solidFill>
                <a:latin typeface="+mn-lt"/>
                <a:ea typeface="+mn-ea"/>
                <a:cs typeface="+mn-cs"/>
              </a:defRPr>
            </a:lvl2pPr>
            <a:lvl3pPr algn="l" rtl="0" eaLnBrk="0" fontAlgn="base" hangingPunct="0">
              <a:spcBef>
                <a:spcPct val="0"/>
              </a:spcBef>
              <a:spcAft>
                <a:spcPct val="0"/>
              </a:spcAft>
              <a:defRPr sz="4000">
                <a:solidFill>
                  <a:schemeClr val="lt1"/>
                </a:solidFill>
                <a:latin typeface="+mn-lt"/>
                <a:ea typeface="+mn-ea"/>
                <a:cs typeface="+mn-cs"/>
              </a:defRPr>
            </a:lvl3pPr>
            <a:lvl4pPr algn="l" rtl="0" eaLnBrk="0" fontAlgn="base" hangingPunct="0">
              <a:spcBef>
                <a:spcPct val="0"/>
              </a:spcBef>
              <a:spcAft>
                <a:spcPct val="0"/>
              </a:spcAft>
              <a:defRPr sz="4000">
                <a:solidFill>
                  <a:schemeClr val="lt1"/>
                </a:solidFill>
                <a:latin typeface="+mn-lt"/>
                <a:ea typeface="+mn-ea"/>
                <a:cs typeface="+mn-cs"/>
              </a:defRPr>
            </a:lvl4pPr>
            <a:lvl5pPr algn="l" rtl="0" eaLnBrk="0" fontAlgn="base" hangingPunct="0">
              <a:spcBef>
                <a:spcPct val="0"/>
              </a:spcBef>
              <a:spcAft>
                <a:spcPct val="0"/>
              </a:spcAft>
              <a:defRPr sz="4000">
                <a:solidFill>
                  <a:schemeClr val="lt1"/>
                </a:solidFill>
                <a:latin typeface="+mn-lt"/>
                <a:ea typeface="+mn-ea"/>
                <a:cs typeface="+mn-cs"/>
              </a:defRPr>
            </a:lvl5pPr>
            <a:lvl6pPr marL="457200" algn="l" rtl="0" fontAlgn="base">
              <a:spcBef>
                <a:spcPct val="0"/>
              </a:spcBef>
              <a:spcAft>
                <a:spcPct val="0"/>
              </a:spcAft>
              <a:defRPr sz="4000">
                <a:solidFill>
                  <a:schemeClr val="lt1"/>
                </a:solidFill>
                <a:latin typeface="+mn-lt"/>
                <a:ea typeface="+mn-ea"/>
                <a:cs typeface="+mn-cs"/>
              </a:defRPr>
            </a:lvl6pPr>
            <a:lvl7pPr marL="914400" algn="l" rtl="0" fontAlgn="base">
              <a:spcBef>
                <a:spcPct val="0"/>
              </a:spcBef>
              <a:spcAft>
                <a:spcPct val="0"/>
              </a:spcAft>
              <a:defRPr sz="4000">
                <a:solidFill>
                  <a:schemeClr val="lt1"/>
                </a:solidFill>
                <a:latin typeface="+mn-lt"/>
                <a:ea typeface="+mn-ea"/>
                <a:cs typeface="+mn-cs"/>
              </a:defRPr>
            </a:lvl7pPr>
            <a:lvl8pPr marL="1371600" algn="l" rtl="0" fontAlgn="base">
              <a:spcBef>
                <a:spcPct val="0"/>
              </a:spcBef>
              <a:spcAft>
                <a:spcPct val="0"/>
              </a:spcAft>
              <a:defRPr sz="4000">
                <a:solidFill>
                  <a:schemeClr val="lt1"/>
                </a:solidFill>
                <a:latin typeface="+mn-lt"/>
                <a:ea typeface="+mn-ea"/>
                <a:cs typeface="+mn-cs"/>
              </a:defRPr>
            </a:lvl8pPr>
            <a:lvl9pPr marL="1828800" algn="l" rtl="0" fontAlgn="base">
              <a:spcBef>
                <a:spcPct val="0"/>
              </a:spcBef>
              <a:spcAft>
                <a:spcPct val="0"/>
              </a:spcAft>
              <a:defRPr sz="4000">
                <a:solidFill>
                  <a:schemeClr val="lt1"/>
                </a:solidFill>
                <a:latin typeface="+mn-lt"/>
                <a:ea typeface="+mn-ea"/>
                <a:cs typeface="+mn-cs"/>
              </a:defRPr>
            </a:lvl9pPr>
          </a:lstStyle>
          <a:p>
            <a:r>
              <a:rPr lang="cs-CZ" sz="3200" b="1" dirty="0" smtClean="0"/>
              <a:t>Co s mobilními telefony a tablety? </a:t>
            </a:r>
            <a:endParaRPr lang="cs-CZ" sz="3200" b="1" dirty="0"/>
          </a:p>
        </p:txBody>
      </p:sp>
      <p:sp>
        <p:nvSpPr>
          <p:cNvPr id="7" name="TextovéPole 6"/>
          <p:cNvSpPr txBox="1"/>
          <p:nvPr/>
        </p:nvSpPr>
        <p:spPr>
          <a:xfrm>
            <a:off x="457200" y="908720"/>
            <a:ext cx="3528392" cy="4247317"/>
          </a:xfrm>
          <a:prstGeom prst="rect">
            <a:avLst/>
          </a:prstGeom>
        </p:spPr>
        <p:style>
          <a:lnRef idx="1">
            <a:schemeClr val="accent2"/>
          </a:lnRef>
          <a:fillRef idx="2">
            <a:schemeClr val="accent2"/>
          </a:fillRef>
          <a:effectRef idx="1">
            <a:schemeClr val="accent2"/>
          </a:effectRef>
          <a:fontRef idx="minor">
            <a:schemeClr val="dk1"/>
          </a:fontRef>
        </p:style>
        <p:txBody>
          <a:bodyPr>
            <a:spAutoFit/>
          </a:bodyPr>
          <a:lstStyle/>
          <a:p>
            <a:pPr marL="285750" indent="-285750" eaLnBrk="0" hangingPunct="0">
              <a:buFont typeface="Arial" pitchFamily="34" charset="0"/>
              <a:buChar char="•"/>
              <a:defRPr/>
            </a:pPr>
            <a:r>
              <a:rPr lang="cs-CZ" sz="1800" dirty="0" smtClean="0">
                <a:solidFill>
                  <a:schemeClr val="tx2"/>
                </a:solidFill>
              </a:rPr>
              <a:t>Zásadní riziko pro rodiče v podobě nákupu v aplikacích</a:t>
            </a:r>
          </a:p>
          <a:p>
            <a:pPr marL="285750" indent="-285750" eaLnBrk="0" hangingPunct="0">
              <a:buFont typeface="Arial" pitchFamily="34" charset="0"/>
              <a:buChar char="•"/>
              <a:defRPr/>
            </a:pPr>
            <a:endParaRPr lang="cs-CZ" sz="1800" dirty="0">
              <a:solidFill>
                <a:schemeClr val="tx2"/>
              </a:solidFill>
            </a:endParaRPr>
          </a:p>
          <a:p>
            <a:pPr marL="285750" indent="-285750" eaLnBrk="0" hangingPunct="0">
              <a:buFont typeface="Arial" pitchFamily="34" charset="0"/>
              <a:buChar char="•"/>
              <a:defRPr/>
            </a:pPr>
            <a:r>
              <a:rPr lang="cs-CZ" sz="1800" dirty="0" smtClean="0">
                <a:solidFill>
                  <a:schemeClr val="tx2"/>
                </a:solidFill>
              </a:rPr>
              <a:t>Chatovací aplikace riziko pro soukromí, osobní údaje, kontakty s cizími lidmi</a:t>
            </a:r>
          </a:p>
          <a:p>
            <a:pPr marL="285750" indent="-285750" eaLnBrk="0" hangingPunct="0">
              <a:buFont typeface="Arial" pitchFamily="34" charset="0"/>
              <a:buChar char="•"/>
              <a:defRPr/>
            </a:pPr>
            <a:endParaRPr lang="cs-CZ" sz="1800" dirty="0">
              <a:solidFill>
                <a:schemeClr val="tx2"/>
              </a:solidFill>
            </a:endParaRPr>
          </a:p>
          <a:p>
            <a:pPr eaLnBrk="0" hangingPunct="0">
              <a:defRPr/>
            </a:pPr>
            <a:endParaRPr lang="cs-CZ" sz="1800" dirty="0">
              <a:solidFill>
                <a:schemeClr val="tx2"/>
              </a:solidFill>
            </a:endParaRPr>
          </a:p>
          <a:p>
            <a:pPr marL="285750" indent="-285750" eaLnBrk="0" hangingPunct="0">
              <a:buFont typeface="Arial" pitchFamily="34" charset="0"/>
              <a:buChar char="•"/>
              <a:defRPr/>
            </a:pPr>
            <a:r>
              <a:rPr lang="cs-CZ" sz="1800" dirty="0" smtClean="0">
                <a:solidFill>
                  <a:schemeClr val="tx2"/>
                </a:solidFill>
              </a:rPr>
              <a:t>Fotky a videa (a těmi jsou děti posedlé)</a:t>
            </a:r>
          </a:p>
          <a:p>
            <a:pPr marL="285750" indent="-285750" eaLnBrk="0" hangingPunct="0">
              <a:buFont typeface="Arial" pitchFamily="34" charset="0"/>
              <a:buChar char="•"/>
              <a:defRPr/>
            </a:pPr>
            <a:endParaRPr lang="cs-CZ" sz="1800" dirty="0">
              <a:solidFill>
                <a:schemeClr val="tx2"/>
              </a:solidFill>
            </a:endParaRPr>
          </a:p>
          <a:p>
            <a:pPr marL="285750" indent="-285750" eaLnBrk="0" hangingPunct="0">
              <a:buFont typeface="Arial" pitchFamily="34" charset="0"/>
              <a:buChar char="•"/>
              <a:defRPr/>
            </a:pPr>
            <a:r>
              <a:rPr lang="cs-CZ" sz="1800" dirty="0" smtClean="0">
                <a:solidFill>
                  <a:schemeClr val="tx2"/>
                </a:solidFill>
              </a:rPr>
              <a:t>Veřejné </a:t>
            </a:r>
            <a:r>
              <a:rPr lang="cs-CZ" sz="1800" dirty="0" err="1" smtClean="0">
                <a:solidFill>
                  <a:schemeClr val="tx2"/>
                </a:solidFill>
              </a:rPr>
              <a:t>wifi</a:t>
            </a:r>
            <a:r>
              <a:rPr lang="cs-CZ" sz="1800" dirty="0" smtClean="0">
                <a:solidFill>
                  <a:schemeClr val="tx2"/>
                </a:solidFill>
              </a:rPr>
              <a:t>, </a:t>
            </a:r>
            <a:r>
              <a:rPr lang="cs-CZ" sz="1800" dirty="0" err="1" smtClean="0">
                <a:solidFill>
                  <a:schemeClr val="tx2"/>
                </a:solidFill>
              </a:rPr>
              <a:t>malware</a:t>
            </a:r>
            <a:r>
              <a:rPr lang="cs-CZ" sz="1800" dirty="0" smtClean="0">
                <a:solidFill>
                  <a:schemeClr val="tx2"/>
                </a:solidFill>
              </a:rPr>
              <a:t>, </a:t>
            </a:r>
            <a:r>
              <a:rPr lang="cs-CZ" sz="1800" dirty="0" err="1" smtClean="0">
                <a:solidFill>
                  <a:schemeClr val="tx2"/>
                </a:solidFill>
              </a:rPr>
              <a:t>adware</a:t>
            </a:r>
            <a:r>
              <a:rPr lang="cs-CZ" sz="1800" dirty="0" smtClean="0">
                <a:solidFill>
                  <a:schemeClr val="tx2"/>
                </a:solidFill>
              </a:rPr>
              <a:t>, </a:t>
            </a:r>
            <a:r>
              <a:rPr lang="cs-CZ" sz="1800" dirty="0" err="1" smtClean="0">
                <a:solidFill>
                  <a:schemeClr val="tx2"/>
                </a:solidFill>
              </a:rPr>
              <a:t>ransomware</a:t>
            </a:r>
            <a:r>
              <a:rPr lang="cs-CZ" sz="1800" dirty="0" smtClean="0">
                <a:solidFill>
                  <a:schemeClr val="tx2"/>
                </a:solidFill>
              </a:rPr>
              <a:t>, viry</a:t>
            </a:r>
          </a:p>
          <a:p>
            <a:pPr eaLnBrk="0" hangingPunct="0">
              <a:defRPr/>
            </a:pPr>
            <a:endParaRPr lang="cs-CZ" sz="1800" dirty="0">
              <a:solidFill>
                <a:schemeClr val="tx2"/>
              </a:solidFill>
            </a:endParaRPr>
          </a:p>
          <a:p>
            <a:pPr marL="285750" indent="-285750" eaLnBrk="0" hangingPunct="0">
              <a:buFont typeface="Arial" pitchFamily="34" charset="0"/>
              <a:buChar char="•"/>
              <a:defRPr/>
            </a:pPr>
            <a:r>
              <a:rPr lang="cs-CZ" sz="1800" dirty="0" smtClean="0">
                <a:solidFill>
                  <a:schemeClr val="tx2"/>
                </a:solidFill>
              </a:rPr>
              <a:t>Přístupy do služeb</a:t>
            </a:r>
          </a:p>
        </p:txBody>
      </p:sp>
      <p:pic>
        <p:nvPicPr>
          <p:cNvPr id="5122" name="Picture 2" descr="http://feed-spot.com/wp-content/uploads/2014/06/nudie-snapchat.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32040" y="1124744"/>
            <a:ext cx="3419872" cy="534355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97712085"/>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3"/>
          <p:cNvSpPr txBox="1">
            <a:spLocks/>
          </p:cNvSpPr>
          <p:nvPr/>
        </p:nvSpPr>
        <p:spPr>
          <a:xfrm>
            <a:off x="457200" y="116632"/>
            <a:ext cx="8229600" cy="648072"/>
          </a:xfrm>
          <a:prstGeom prst="rect">
            <a:avLst/>
          </a:prstGeom>
        </p:spPr>
        <p:style>
          <a:lnRef idx="0">
            <a:schemeClr val="accent4"/>
          </a:lnRef>
          <a:fillRef idx="3">
            <a:schemeClr val="accent4"/>
          </a:fillRef>
          <a:effectRef idx="3">
            <a:schemeClr val="accent4"/>
          </a:effectRef>
          <a:fontRef idx="minor">
            <a:schemeClr val="lt1"/>
          </a:fontRef>
        </p:style>
        <p:txBody>
          <a:bodyPr vert="horz" lIns="91440" tIns="45720" rIns="91440" bIns="45720" rtlCol="0" anchor="ctr">
            <a:noAutofit/>
          </a:bodyPr>
          <a:lstStyle>
            <a:lvl1pPr algn="l" rtl="0" eaLnBrk="0" fontAlgn="base" hangingPunct="0">
              <a:spcBef>
                <a:spcPct val="0"/>
              </a:spcBef>
              <a:spcAft>
                <a:spcPct val="0"/>
              </a:spcAft>
              <a:defRPr sz="4000" kern="1200" spc="-100">
                <a:solidFill>
                  <a:schemeClr val="lt1"/>
                </a:solidFill>
                <a:latin typeface="+mn-lt"/>
                <a:ea typeface="+mn-ea"/>
                <a:cs typeface="+mn-cs"/>
              </a:defRPr>
            </a:lvl1pPr>
            <a:lvl2pPr algn="l" rtl="0" eaLnBrk="0" fontAlgn="base" hangingPunct="0">
              <a:spcBef>
                <a:spcPct val="0"/>
              </a:spcBef>
              <a:spcAft>
                <a:spcPct val="0"/>
              </a:spcAft>
              <a:defRPr sz="4000">
                <a:solidFill>
                  <a:schemeClr val="lt1"/>
                </a:solidFill>
                <a:latin typeface="+mn-lt"/>
                <a:ea typeface="+mn-ea"/>
                <a:cs typeface="+mn-cs"/>
              </a:defRPr>
            </a:lvl2pPr>
            <a:lvl3pPr algn="l" rtl="0" eaLnBrk="0" fontAlgn="base" hangingPunct="0">
              <a:spcBef>
                <a:spcPct val="0"/>
              </a:spcBef>
              <a:spcAft>
                <a:spcPct val="0"/>
              </a:spcAft>
              <a:defRPr sz="4000">
                <a:solidFill>
                  <a:schemeClr val="lt1"/>
                </a:solidFill>
                <a:latin typeface="+mn-lt"/>
                <a:ea typeface="+mn-ea"/>
                <a:cs typeface="+mn-cs"/>
              </a:defRPr>
            </a:lvl3pPr>
            <a:lvl4pPr algn="l" rtl="0" eaLnBrk="0" fontAlgn="base" hangingPunct="0">
              <a:spcBef>
                <a:spcPct val="0"/>
              </a:spcBef>
              <a:spcAft>
                <a:spcPct val="0"/>
              </a:spcAft>
              <a:defRPr sz="4000">
                <a:solidFill>
                  <a:schemeClr val="lt1"/>
                </a:solidFill>
                <a:latin typeface="+mn-lt"/>
                <a:ea typeface="+mn-ea"/>
                <a:cs typeface="+mn-cs"/>
              </a:defRPr>
            </a:lvl4pPr>
            <a:lvl5pPr algn="l" rtl="0" eaLnBrk="0" fontAlgn="base" hangingPunct="0">
              <a:spcBef>
                <a:spcPct val="0"/>
              </a:spcBef>
              <a:spcAft>
                <a:spcPct val="0"/>
              </a:spcAft>
              <a:defRPr sz="4000">
                <a:solidFill>
                  <a:schemeClr val="lt1"/>
                </a:solidFill>
                <a:latin typeface="+mn-lt"/>
                <a:ea typeface="+mn-ea"/>
                <a:cs typeface="+mn-cs"/>
              </a:defRPr>
            </a:lvl5pPr>
            <a:lvl6pPr marL="457200" algn="l" rtl="0" fontAlgn="base">
              <a:spcBef>
                <a:spcPct val="0"/>
              </a:spcBef>
              <a:spcAft>
                <a:spcPct val="0"/>
              </a:spcAft>
              <a:defRPr sz="4000">
                <a:solidFill>
                  <a:schemeClr val="lt1"/>
                </a:solidFill>
                <a:latin typeface="+mn-lt"/>
                <a:ea typeface="+mn-ea"/>
                <a:cs typeface="+mn-cs"/>
              </a:defRPr>
            </a:lvl6pPr>
            <a:lvl7pPr marL="914400" algn="l" rtl="0" fontAlgn="base">
              <a:spcBef>
                <a:spcPct val="0"/>
              </a:spcBef>
              <a:spcAft>
                <a:spcPct val="0"/>
              </a:spcAft>
              <a:defRPr sz="4000">
                <a:solidFill>
                  <a:schemeClr val="lt1"/>
                </a:solidFill>
                <a:latin typeface="+mn-lt"/>
                <a:ea typeface="+mn-ea"/>
                <a:cs typeface="+mn-cs"/>
              </a:defRPr>
            </a:lvl7pPr>
            <a:lvl8pPr marL="1371600" algn="l" rtl="0" fontAlgn="base">
              <a:spcBef>
                <a:spcPct val="0"/>
              </a:spcBef>
              <a:spcAft>
                <a:spcPct val="0"/>
              </a:spcAft>
              <a:defRPr sz="4000">
                <a:solidFill>
                  <a:schemeClr val="lt1"/>
                </a:solidFill>
                <a:latin typeface="+mn-lt"/>
                <a:ea typeface="+mn-ea"/>
                <a:cs typeface="+mn-cs"/>
              </a:defRPr>
            </a:lvl8pPr>
            <a:lvl9pPr marL="1828800" algn="l" rtl="0" fontAlgn="base">
              <a:spcBef>
                <a:spcPct val="0"/>
              </a:spcBef>
              <a:spcAft>
                <a:spcPct val="0"/>
              </a:spcAft>
              <a:defRPr sz="4000">
                <a:solidFill>
                  <a:schemeClr val="lt1"/>
                </a:solidFill>
                <a:latin typeface="+mn-lt"/>
                <a:ea typeface="+mn-ea"/>
                <a:cs typeface="+mn-cs"/>
              </a:defRPr>
            </a:lvl9pPr>
          </a:lstStyle>
          <a:p>
            <a:r>
              <a:rPr lang="cs-CZ" sz="3200" b="1" dirty="0" smtClean="0"/>
              <a:t>Co s mobilními telefony a tablety? </a:t>
            </a:r>
            <a:endParaRPr lang="cs-CZ" sz="3200" b="1" dirty="0"/>
          </a:p>
        </p:txBody>
      </p:sp>
      <p:sp>
        <p:nvSpPr>
          <p:cNvPr id="7" name="TextovéPole 6"/>
          <p:cNvSpPr txBox="1"/>
          <p:nvPr/>
        </p:nvSpPr>
        <p:spPr>
          <a:xfrm>
            <a:off x="457200" y="908720"/>
            <a:ext cx="7355160" cy="3785652"/>
          </a:xfrm>
          <a:prstGeom prst="rect">
            <a:avLst/>
          </a:prstGeom>
        </p:spPr>
        <p:style>
          <a:lnRef idx="1">
            <a:schemeClr val="accent2"/>
          </a:lnRef>
          <a:fillRef idx="2">
            <a:schemeClr val="accent2"/>
          </a:fillRef>
          <a:effectRef idx="1">
            <a:schemeClr val="accent2"/>
          </a:effectRef>
          <a:fontRef idx="minor">
            <a:schemeClr val="dk1"/>
          </a:fontRef>
        </p:style>
        <p:txBody>
          <a:bodyPr wrap="square">
            <a:spAutoFit/>
          </a:bodyPr>
          <a:lstStyle/>
          <a:p>
            <a:pPr marL="285750" indent="-285750" eaLnBrk="0" hangingPunct="0">
              <a:buFont typeface="Arial" pitchFamily="34" charset="0"/>
              <a:buChar char="•"/>
              <a:defRPr/>
            </a:pPr>
            <a:r>
              <a:rPr lang="cs-CZ" b="1" dirty="0" err="1" smtClean="0">
                <a:solidFill>
                  <a:schemeClr val="tx2"/>
                </a:solidFill>
              </a:rPr>
              <a:t>Geolokace</a:t>
            </a:r>
            <a:r>
              <a:rPr lang="cs-CZ" dirty="0" smtClean="0">
                <a:solidFill>
                  <a:schemeClr val="tx2"/>
                </a:solidFill>
              </a:rPr>
              <a:t> = riziko pro zveřejňování, kde dítě právě je. </a:t>
            </a:r>
          </a:p>
          <a:p>
            <a:pPr marL="285750" indent="-285750" eaLnBrk="0" hangingPunct="0">
              <a:buFont typeface="Arial" pitchFamily="34" charset="0"/>
              <a:buChar char="•"/>
              <a:defRPr/>
            </a:pPr>
            <a:endParaRPr lang="cs-CZ" dirty="0">
              <a:solidFill>
                <a:schemeClr val="tx2"/>
              </a:solidFill>
            </a:endParaRPr>
          </a:p>
          <a:p>
            <a:pPr marL="285750" indent="-285750" eaLnBrk="0" hangingPunct="0">
              <a:buFont typeface="Arial" pitchFamily="34" charset="0"/>
              <a:buChar char="•"/>
              <a:defRPr/>
            </a:pPr>
            <a:r>
              <a:rPr lang="cs-CZ" dirty="0" smtClean="0">
                <a:solidFill>
                  <a:schemeClr val="tx2"/>
                </a:solidFill>
              </a:rPr>
              <a:t>Informace o poloze se připojují k fotkám, příspěvkům</a:t>
            </a:r>
          </a:p>
          <a:p>
            <a:pPr marL="285750" indent="-285750" eaLnBrk="0" hangingPunct="0">
              <a:buFont typeface="Arial" pitchFamily="34" charset="0"/>
              <a:buChar char="•"/>
              <a:defRPr/>
            </a:pPr>
            <a:endParaRPr lang="cs-CZ" dirty="0">
              <a:solidFill>
                <a:schemeClr val="tx2"/>
              </a:solidFill>
            </a:endParaRPr>
          </a:p>
          <a:p>
            <a:pPr marL="285750" indent="-285750" eaLnBrk="0" hangingPunct="0">
              <a:buFont typeface="Arial" pitchFamily="34" charset="0"/>
              <a:buChar char="•"/>
              <a:defRPr/>
            </a:pPr>
            <a:endParaRPr lang="cs-CZ" dirty="0" smtClean="0">
              <a:solidFill>
                <a:schemeClr val="tx2"/>
              </a:solidFill>
            </a:endParaRPr>
          </a:p>
          <a:p>
            <a:pPr marL="285750" indent="-285750" eaLnBrk="0" hangingPunct="0">
              <a:buFont typeface="Arial" pitchFamily="34" charset="0"/>
              <a:buChar char="•"/>
              <a:defRPr/>
            </a:pPr>
            <a:r>
              <a:rPr lang="cs-CZ" b="1" dirty="0" smtClean="0">
                <a:solidFill>
                  <a:schemeClr val="tx2"/>
                </a:solidFill>
              </a:rPr>
              <a:t>Nalézt kde se nachází mobil</a:t>
            </a:r>
            <a:r>
              <a:rPr lang="cs-CZ" dirty="0" smtClean="0">
                <a:solidFill>
                  <a:schemeClr val="tx2"/>
                </a:solidFill>
              </a:rPr>
              <a:t> je ale užitečná služba ať už hledáte kam se zatoulalo dítě nebo kam se poděl ztracený/ukradený mobil</a:t>
            </a:r>
          </a:p>
        </p:txBody>
      </p:sp>
      <p:sp>
        <p:nvSpPr>
          <p:cNvPr id="2" name="Obdélník 1"/>
          <p:cNvSpPr/>
          <p:nvPr/>
        </p:nvSpPr>
        <p:spPr>
          <a:xfrm>
            <a:off x="4283968" y="5805264"/>
            <a:ext cx="4572000" cy="830997"/>
          </a:xfrm>
          <a:prstGeom prst="rect">
            <a:avLst/>
          </a:prstGeom>
        </p:spPr>
        <p:txBody>
          <a:bodyPr>
            <a:spAutoFit/>
          </a:bodyPr>
          <a:lstStyle/>
          <a:p>
            <a:r>
              <a:rPr lang="pl-PL" dirty="0">
                <a:hlinkClick r:id="rId2"/>
              </a:rPr>
              <a:t>Co je to geolokace? A proč na něco takového myslet</a:t>
            </a:r>
            <a:endParaRPr lang="cs-CZ" dirty="0"/>
          </a:p>
        </p:txBody>
      </p:sp>
    </p:spTree>
    <p:extLst>
      <p:ext uri="{BB962C8B-B14F-4D97-AF65-F5344CB8AC3E}">
        <p14:creationId xmlns:p14="http://schemas.microsoft.com/office/powerpoint/2010/main" val="1583285358"/>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3"/>
          <p:cNvSpPr txBox="1">
            <a:spLocks/>
          </p:cNvSpPr>
          <p:nvPr/>
        </p:nvSpPr>
        <p:spPr>
          <a:xfrm>
            <a:off x="457200" y="116632"/>
            <a:ext cx="8229600" cy="648072"/>
          </a:xfrm>
          <a:prstGeom prst="rect">
            <a:avLst/>
          </a:prstGeom>
        </p:spPr>
        <p:style>
          <a:lnRef idx="0">
            <a:schemeClr val="accent4"/>
          </a:lnRef>
          <a:fillRef idx="3">
            <a:schemeClr val="accent4"/>
          </a:fillRef>
          <a:effectRef idx="3">
            <a:schemeClr val="accent4"/>
          </a:effectRef>
          <a:fontRef idx="minor">
            <a:schemeClr val="lt1"/>
          </a:fontRef>
        </p:style>
        <p:txBody>
          <a:bodyPr vert="horz" lIns="91440" tIns="45720" rIns="91440" bIns="45720" rtlCol="0" anchor="ctr">
            <a:noAutofit/>
          </a:bodyPr>
          <a:lstStyle>
            <a:lvl1pPr algn="l" rtl="0" eaLnBrk="0" fontAlgn="base" hangingPunct="0">
              <a:spcBef>
                <a:spcPct val="0"/>
              </a:spcBef>
              <a:spcAft>
                <a:spcPct val="0"/>
              </a:spcAft>
              <a:defRPr sz="4000" kern="1200" spc="-100">
                <a:solidFill>
                  <a:schemeClr val="lt1"/>
                </a:solidFill>
                <a:latin typeface="+mn-lt"/>
                <a:ea typeface="+mn-ea"/>
                <a:cs typeface="+mn-cs"/>
              </a:defRPr>
            </a:lvl1pPr>
            <a:lvl2pPr algn="l" rtl="0" eaLnBrk="0" fontAlgn="base" hangingPunct="0">
              <a:spcBef>
                <a:spcPct val="0"/>
              </a:spcBef>
              <a:spcAft>
                <a:spcPct val="0"/>
              </a:spcAft>
              <a:defRPr sz="4000">
                <a:solidFill>
                  <a:schemeClr val="lt1"/>
                </a:solidFill>
                <a:latin typeface="+mn-lt"/>
                <a:ea typeface="+mn-ea"/>
                <a:cs typeface="+mn-cs"/>
              </a:defRPr>
            </a:lvl2pPr>
            <a:lvl3pPr algn="l" rtl="0" eaLnBrk="0" fontAlgn="base" hangingPunct="0">
              <a:spcBef>
                <a:spcPct val="0"/>
              </a:spcBef>
              <a:spcAft>
                <a:spcPct val="0"/>
              </a:spcAft>
              <a:defRPr sz="4000">
                <a:solidFill>
                  <a:schemeClr val="lt1"/>
                </a:solidFill>
                <a:latin typeface="+mn-lt"/>
                <a:ea typeface="+mn-ea"/>
                <a:cs typeface="+mn-cs"/>
              </a:defRPr>
            </a:lvl3pPr>
            <a:lvl4pPr algn="l" rtl="0" eaLnBrk="0" fontAlgn="base" hangingPunct="0">
              <a:spcBef>
                <a:spcPct val="0"/>
              </a:spcBef>
              <a:spcAft>
                <a:spcPct val="0"/>
              </a:spcAft>
              <a:defRPr sz="4000">
                <a:solidFill>
                  <a:schemeClr val="lt1"/>
                </a:solidFill>
                <a:latin typeface="+mn-lt"/>
                <a:ea typeface="+mn-ea"/>
                <a:cs typeface="+mn-cs"/>
              </a:defRPr>
            </a:lvl4pPr>
            <a:lvl5pPr algn="l" rtl="0" eaLnBrk="0" fontAlgn="base" hangingPunct="0">
              <a:spcBef>
                <a:spcPct val="0"/>
              </a:spcBef>
              <a:spcAft>
                <a:spcPct val="0"/>
              </a:spcAft>
              <a:defRPr sz="4000">
                <a:solidFill>
                  <a:schemeClr val="lt1"/>
                </a:solidFill>
                <a:latin typeface="+mn-lt"/>
                <a:ea typeface="+mn-ea"/>
                <a:cs typeface="+mn-cs"/>
              </a:defRPr>
            </a:lvl5pPr>
            <a:lvl6pPr marL="457200" algn="l" rtl="0" fontAlgn="base">
              <a:spcBef>
                <a:spcPct val="0"/>
              </a:spcBef>
              <a:spcAft>
                <a:spcPct val="0"/>
              </a:spcAft>
              <a:defRPr sz="4000">
                <a:solidFill>
                  <a:schemeClr val="lt1"/>
                </a:solidFill>
                <a:latin typeface="+mn-lt"/>
                <a:ea typeface="+mn-ea"/>
                <a:cs typeface="+mn-cs"/>
              </a:defRPr>
            </a:lvl6pPr>
            <a:lvl7pPr marL="914400" algn="l" rtl="0" fontAlgn="base">
              <a:spcBef>
                <a:spcPct val="0"/>
              </a:spcBef>
              <a:spcAft>
                <a:spcPct val="0"/>
              </a:spcAft>
              <a:defRPr sz="4000">
                <a:solidFill>
                  <a:schemeClr val="lt1"/>
                </a:solidFill>
                <a:latin typeface="+mn-lt"/>
                <a:ea typeface="+mn-ea"/>
                <a:cs typeface="+mn-cs"/>
              </a:defRPr>
            </a:lvl7pPr>
            <a:lvl8pPr marL="1371600" algn="l" rtl="0" fontAlgn="base">
              <a:spcBef>
                <a:spcPct val="0"/>
              </a:spcBef>
              <a:spcAft>
                <a:spcPct val="0"/>
              </a:spcAft>
              <a:defRPr sz="4000">
                <a:solidFill>
                  <a:schemeClr val="lt1"/>
                </a:solidFill>
                <a:latin typeface="+mn-lt"/>
                <a:ea typeface="+mn-ea"/>
                <a:cs typeface="+mn-cs"/>
              </a:defRPr>
            </a:lvl8pPr>
            <a:lvl9pPr marL="1828800" algn="l" rtl="0" fontAlgn="base">
              <a:spcBef>
                <a:spcPct val="0"/>
              </a:spcBef>
              <a:spcAft>
                <a:spcPct val="0"/>
              </a:spcAft>
              <a:defRPr sz="4000">
                <a:solidFill>
                  <a:schemeClr val="lt1"/>
                </a:solidFill>
                <a:latin typeface="+mn-lt"/>
                <a:ea typeface="+mn-ea"/>
                <a:cs typeface="+mn-cs"/>
              </a:defRPr>
            </a:lvl9pPr>
          </a:lstStyle>
          <a:p>
            <a:r>
              <a:rPr lang="cs-CZ" sz="3200" b="1" dirty="0" smtClean="0"/>
              <a:t>Co s mobilními telefony a tablety? </a:t>
            </a:r>
            <a:endParaRPr lang="cs-CZ" sz="3200" b="1" dirty="0"/>
          </a:p>
        </p:txBody>
      </p:sp>
      <p:sp>
        <p:nvSpPr>
          <p:cNvPr id="7" name="TextovéPole 6"/>
          <p:cNvSpPr txBox="1"/>
          <p:nvPr/>
        </p:nvSpPr>
        <p:spPr>
          <a:xfrm>
            <a:off x="457200" y="908720"/>
            <a:ext cx="3528392" cy="646331"/>
          </a:xfrm>
          <a:prstGeom prst="rect">
            <a:avLst/>
          </a:prstGeom>
        </p:spPr>
        <p:style>
          <a:lnRef idx="1">
            <a:schemeClr val="accent2"/>
          </a:lnRef>
          <a:fillRef idx="2">
            <a:schemeClr val="accent2"/>
          </a:fillRef>
          <a:effectRef idx="1">
            <a:schemeClr val="accent2"/>
          </a:effectRef>
          <a:fontRef idx="minor">
            <a:schemeClr val="dk1"/>
          </a:fontRef>
        </p:style>
        <p:txBody>
          <a:bodyPr>
            <a:spAutoFit/>
          </a:bodyPr>
          <a:lstStyle/>
          <a:p>
            <a:pPr marL="285750" indent="-285750" eaLnBrk="0" hangingPunct="0">
              <a:buFont typeface="Arial" pitchFamily="34" charset="0"/>
              <a:buChar char="•"/>
              <a:defRPr/>
            </a:pPr>
            <a:endParaRPr lang="cs-CZ" sz="1800" dirty="0">
              <a:solidFill>
                <a:schemeClr val="tx2"/>
              </a:solidFill>
            </a:endParaRPr>
          </a:p>
          <a:p>
            <a:pPr marL="285750" indent="-285750" eaLnBrk="0" hangingPunct="0">
              <a:buFont typeface="Arial" pitchFamily="34" charset="0"/>
              <a:buChar char="•"/>
              <a:defRPr/>
            </a:pPr>
            <a:r>
              <a:rPr lang="cs-CZ" sz="1800" dirty="0" smtClean="0">
                <a:solidFill>
                  <a:schemeClr val="tx2"/>
                </a:solidFill>
              </a:rPr>
              <a:t>Veřejné </a:t>
            </a:r>
            <a:r>
              <a:rPr lang="cs-CZ" sz="1800" dirty="0" err="1" smtClean="0">
                <a:solidFill>
                  <a:schemeClr val="tx2"/>
                </a:solidFill>
              </a:rPr>
              <a:t>wifi</a:t>
            </a:r>
            <a:endParaRPr lang="cs-CZ" sz="1800" dirty="0" smtClean="0">
              <a:solidFill>
                <a:schemeClr val="tx2"/>
              </a:solidFill>
            </a:endParaRPr>
          </a:p>
        </p:txBody>
      </p:sp>
      <p:sp>
        <p:nvSpPr>
          <p:cNvPr id="2" name="Obdélník 1"/>
          <p:cNvSpPr/>
          <p:nvPr/>
        </p:nvSpPr>
        <p:spPr>
          <a:xfrm>
            <a:off x="2286000" y="1720840"/>
            <a:ext cx="4572000" cy="3416320"/>
          </a:xfrm>
          <a:prstGeom prst="rect">
            <a:avLst/>
          </a:prstGeom>
        </p:spPr>
        <p:txBody>
          <a:bodyPr>
            <a:spAutoFit/>
          </a:bodyPr>
          <a:lstStyle/>
          <a:p>
            <a:r>
              <a:rPr lang="cs-CZ" dirty="0"/>
              <a:t> </a:t>
            </a:r>
            <a:r>
              <a:rPr lang="cs-CZ" dirty="0">
                <a:hlinkClick r:id="rId2"/>
              </a:rPr>
              <a:t>Je bezpečné používat neznámé </a:t>
            </a:r>
            <a:r>
              <a:rPr lang="cs-CZ" dirty="0" err="1">
                <a:hlinkClick r:id="rId2"/>
              </a:rPr>
              <a:t>WiFI</a:t>
            </a:r>
            <a:r>
              <a:rPr lang="cs-CZ" dirty="0">
                <a:hlinkClick r:id="rId2"/>
              </a:rPr>
              <a:t>?</a:t>
            </a:r>
            <a:r>
              <a:rPr lang="cs-CZ" dirty="0"/>
              <a:t> Z otázky vám už asi musí být jasné, že to bezpečné není. Ale tenhle tip poradí řadu věcí jak to udělat bezpečnější. A také to co nedělat. </a:t>
            </a:r>
            <a:r>
              <a:rPr lang="cs-CZ" i="1" dirty="0"/>
              <a:t>A</a:t>
            </a:r>
            <a:r>
              <a:rPr lang="cs-CZ" dirty="0"/>
              <a:t> pokud to chcete shrnuté z jiného pohledu, v </a:t>
            </a:r>
            <a:r>
              <a:rPr lang="cs-CZ" dirty="0">
                <a:hlinkClick r:id="rId3"/>
              </a:rPr>
              <a:t>Co hrozí na veřejných Wi-Fi neznámého původu?</a:t>
            </a:r>
            <a:endParaRPr lang="cs-CZ" dirty="0"/>
          </a:p>
        </p:txBody>
      </p:sp>
      <p:sp>
        <p:nvSpPr>
          <p:cNvPr id="3" name="Obdélník 2"/>
          <p:cNvSpPr/>
          <p:nvPr/>
        </p:nvSpPr>
        <p:spPr>
          <a:xfrm>
            <a:off x="3956992" y="5805264"/>
            <a:ext cx="4572000" cy="830997"/>
          </a:xfrm>
          <a:prstGeom prst="rect">
            <a:avLst/>
          </a:prstGeom>
        </p:spPr>
        <p:txBody>
          <a:bodyPr>
            <a:spAutoFit/>
          </a:bodyPr>
          <a:lstStyle/>
          <a:p>
            <a:r>
              <a:rPr lang="cs-CZ" dirty="0"/>
              <a:t> </a:t>
            </a:r>
            <a:r>
              <a:rPr lang="cs-CZ" dirty="0">
                <a:hlinkClick r:id="rId4"/>
              </a:rPr>
              <a:t>Jak zabezpečit domácí Wi-Fi proti nezvaným hostům</a:t>
            </a:r>
            <a:endParaRPr lang="cs-CZ" dirty="0"/>
          </a:p>
        </p:txBody>
      </p:sp>
    </p:spTree>
    <p:extLst>
      <p:ext uri="{BB962C8B-B14F-4D97-AF65-F5344CB8AC3E}">
        <p14:creationId xmlns:p14="http://schemas.microsoft.com/office/powerpoint/2010/main" val="67112562"/>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3"/>
          <p:cNvSpPr txBox="1">
            <a:spLocks/>
          </p:cNvSpPr>
          <p:nvPr/>
        </p:nvSpPr>
        <p:spPr>
          <a:xfrm>
            <a:off x="457200" y="116632"/>
            <a:ext cx="8229600" cy="648072"/>
          </a:xfrm>
          <a:prstGeom prst="rect">
            <a:avLst/>
          </a:prstGeom>
        </p:spPr>
        <p:style>
          <a:lnRef idx="0">
            <a:schemeClr val="accent4"/>
          </a:lnRef>
          <a:fillRef idx="3">
            <a:schemeClr val="accent4"/>
          </a:fillRef>
          <a:effectRef idx="3">
            <a:schemeClr val="accent4"/>
          </a:effectRef>
          <a:fontRef idx="minor">
            <a:schemeClr val="lt1"/>
          </a:fontRef>
        </p:style>
        <p:txBody>
          <a:bodyPr vert="horz" lIns="91440" tIns="45720" rIns="91440" bIns="45720" rtlCol="0" anchor="ctr">
            <a:noAutofit/>
          </a:bodyPr>
          <a:lstStyle>
            <a:lvl1pPr algn="l" rtl="0" eaLnBrk="0" fontAlgn="base" hangingPunct="0">
              <a:spcBef>
                <a:spcPct val="0"/>
              </a:spcBef>
              <a:spcAft>
                <a:spcPct val="0"/>
              </a:spcAft>
              <a:defRPr sz="4000" kern="1200" spc="-100">
                <a:solidFill>
                  <a:schemeClr val="lt1"/>
                </a:solidFill>
                <a:latin typeface="+mn-lt"/>
                <a:ea typeface="+mn-ea"/>
                <a:cs typeface="+mn-cs"/>
              </a:defRPr>
            </a:lvl1pPr>
            <a:lvl2pPr algn="l" rtl="0" eaLnBrk="0" fontAlgn="base" hangingPunct="0">
              <a:spcBef>
                <a:spcPct val="0"/>
              </a:spcBef>
              <a:spcAft>
                <a:spcPct val="0"/>
              </a:spcAft>
              <a:defRPr sz="4000">
                <a:solidFill>
                  <a:schemeClr val="lt1"/>
                </a:solidFill>
                <a:latin typeface="+mn-lt"/>
                <a:ea typeface="+mn-ea"/>
                <a:cs typeface="+mn-cs"/>
              </a:defRPr>
            </a:lvl2pPr>
            <a:lvl3pPr algn="l" rtl="0" eaLnBrk="0" fontAlgn="base" hangingPunct="0">
              <a:spcBef>
                <a:spcPct val="0"/>
              </a:spcBef>
              <a:spcAft>
                <a:spcPct val="0"/>
              </a:spcAft>
              <a:defRPr sz="4000">
                <a:solidFill>
                  <a:schemeClr val="lt1"/>
                </a:solidFill>
                <a:latin typeface="+mn-lt"/>
                <a:ea typeface="+mn-ea"/>
                <a:cs typeface="+mn-cs"/>
              </a:defRPr>
            </a:lvl3pPr>
            <a:lvl4pPr algn="l" rtl="0" eaLnBrk="0" fontAlgn="base" hangingPunct="0">
              <a:spcBef>
                <a:spcPct val="0"/>
              </a:spcBef>
              <a:spcAft>
                <a:spcPct val="0"/>
              </a:spcAft>
              <a:defRPr sz="4000">
                <a:solidFill>
                  <a:schemeClr val="lt1"/>
                </a:solidFill>
                <a:latin typeface="+mn-lt"/>
                <a:ea typeface="+mn-ea"/>
                <a:cs typeface="+mn-cs"/>
              </a:defRPr>
            </a:lvl4pPr>
            <a:lvl5pPr algn="l" rtl="0" eaLnBrk="0" fontAlgn="base" hangingPunct="0">
              <a:spcBef>
                <a:spcPct val="0"/>
              </a:spcBef>
              <a:spcAft>
                <a:spcPct val="0"/>
              </a:spcAft>
              <a:defRPr sz="4000">
                <a:solidFill>
                  <a:schemeClr val="lt1"/>
                </a:solidFill>
                <a:latin typeface="+mn-lt"/>
                <a:ea typeface="+mn-ea"/>
                <a:cs typeface="+mn-cs"/>
              </a:defRPr>
            </a:lvl5pPr>
            <a:lvl6pPr marL="457200" algn="l" rtl="0" fontAlgn="base">
              <a:spcBef>
                <a:spcPct val="0"/>
              </a:spcBef>
              <a:spcAft>
                <a:spcPct val="0"/>
              </a:spcAft>
              <a:defRPr sz="4000">
                <a:solidFill>
                  <a:schemeClr val="lt1"/>
                </a:solidFill>
                <a:latin typeface="+mn-lt"/>
                <a:ea typeface="+mn-ea"/>
                <a:cs typeface="+mn-cs"/>
              </a:defRPr>
            </a:lvl6pPr>
            <a:lvl7pPr marL="914400" algn="l" rtl="0" fontAlgn="base">
              <a:spcBef>
                <a:spcPct val="0"/>
              </a:spcBef>
              <a:spcAft>
                <a:spcPct val="0"/>
              </a:spcAft>
              <a:defRPr sz="4000">
                <a:solidFill>
                  <a:schemeClr val="lt1"/>
                </a:solidFill>
                <a:latin typeface="+mn-lt"/>
                <a:ea typeface="+mn-ea"/>
                <a:cs typeface="+mn-cs"/>
              </a:defRPr>
            </a:lvl7pPr>
            <a:lvl8pPr marL="1371600" algn="l" rtl="0" fontAlgn="base">
              <a:spcBef>
                <a:spcPct val="0"/>
              </a:spcBef>
              <a:spcAft>
                <a:spcPct val="0"/>
              </a:spcAft>
              <a:defRPr sz="4000">
                <a:solidFill>
                  <a:schemeClr val="lt1"/>
                </a:solidFill>
                <a:latin typeface="+mn-lt"/>
                <a:ea typeface="+mn-ea"/>
                <a:cs typeface="+mn-cs"/>
              </a:defRPr>
            </a:lvl8pPr>
            <a:lvl9pPr marL="1828800" algn="l" rtl="0" fontAlgn="base">
              <a:spcBef>
                <a:spcPct val="0"/>
              </a:spcBef>
              <a:spcAft>
                <a:spcPct val="0"/>
              </a:spcAft>
              <a:defRPr sz="4000">
                <a:solidFill>
                  <a:schemeClr val="lt1"/>
                </a:solidFill>
                <a:latin typeface="+mn-lt"/>
                <a:ea typeface="+mn-ea"/>
                <a:cs typeface="+mn-cs"/>
              </a:defRPr>
            </a:lvl9pPr>
          </a:lstStyle>
          <a:p>
            <a:r>
              <a:rPr lang="cs-CZ" sz="3200" b="1" dirty="0" smtClean="0"/>
              <a:t>Co s mobilními telefony a tablety? </a:t>
            </a:r>
            <a:endParaRPr lang="cs-CZ" sz="3200" b="1" dirty="0"/>
          </a:p>
        </p:txBody>
      </p:sp>
      <p:sp>
        <p:nvSpPr>
          <p:cNvPr id="7" name="TextovéPole 6"/>
          <p:cNvSpPr txBox="1"/>
          <p:nvPr/>
        </p:nvSpPr>
        <p:spPr>
          <a:xfrm>
            <a:off x="457200" y="908720"/>
            <a:ext cx="3528392" cy="646331"/>
          </a:xfrm>
          <a:prstGeom prst="rect">
            <a:avLst/>
          </a:prstGeom>
        </p:spPr>
        <p:style>
          <a:lnRef idx="1">
            <a:schemeClr val="accent2"/>
          </a:lnRef>
          <a:fillRef idx="2">
            <a:schemeClr val="accent2"/>
          </a:fillRef>
          <a:effectRef idx="1">
            <a:schemeClr val="accent2"/>
          </a:effectRef>
          <a:fontRef idx="minor">
            <a:schemeClr val="dk1"/>
          </a:fontRef>
        </p:style>
        <p:txBody>
          <a:bodyPr>
            <a:spAutoFit/>
          </a:bodyPr>
          <a:lstStyle/>
          <a:p>
            <a:pPr marL="285750" indent="-285750" eaLnBrk="0" hangingPunct="0">
              <a:buFont typeface="Arial" pitchFamily="34" charset="0"/>
              <a:buChar char="•"/>
              <a:defRPr/>
            </a:pPr>
            <a:r>
              <a:rPr lang="cs-CZ" sz="1800" dirty="0" smtClean="0">
                <a:solidFill>
                  <a:schemeClr val="tx2"/>
                </a:solidFill>
              </a:rPr>
              <a:t>Autorské právo (filmy, hudba, programy)</a:t>
            </a:r>
          </a:p>
        </p:txBody>
      </p:sp>
      <p:sp>
        <p:nvSpPr>
          <p:cNvPr id="2" name="Obdélník 1"/>
          <p:cNvSpPr/>
          <p:nvPr/>
        </p:nvSpPr>
        <p:spPr>
          <a:xfrm>
            <a:off x="2286000" y="2459504"/>
            <a:ext cx="4572000" cy="1938992"/>
          </a:xfrm>
          <a:prstGeom prst="rect">
            <a:avLst/>
          </a:prstGeom>
        </p:spPr>
        <p:txBody>
          <a:bodyPr>
            <a:spAutoFit/>
          </a:bodyPr>
          <a:lstStyle/>
          <a:p>
            <a:r>
              <a:rPr lang="cs-CZ" dirty="0"/>
              <a:t>í </a:t>
            </a:r>
            <a:r>
              <a:rPr lang="cs-CZ" dirty="0">
                <a:hlinkClick r:id="rId2"/>
              </a:rPr>
              <a:t>Mohu si z Internetu stáhnout nějaké software, které se normálně prodává?</a:t>
            </a:r>
            <a:r>
              <a:rPr lang="cs-CZ" dirty="0"/>
              <a:t>  A ve rovnou </a:t>
            </a:r>
            <a:r>
              <a:rPr lang="cs-CZ" dirty="0">
                <a:hlinkClick r:id="rId3"/>
              </a:rPr>
              <a:t>Kde stahovat freeware a shareware? </a:t>
            </a:r>
            <a:r>
              <a:rPr lang="cs-CZ" dirty="0"/>
              <a:t> </a:t>
            </a:r>
          </a:p>
        </p:txBody>
      </p:sp>
    </p:spTree>
    <p:extLst>
      <p:ext uri="{BB962C8B-B14F-4D97-AF65-F5344CB8AC3E}">
        <p14:creationId xmlns:p14="http://schemas.microsoft.com/office/powerpoint/2010/main" val="3882808048"/>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3"/>
          <p:cNvSpPr txBox="1">
            <a:spLocks/>
          </p:cNvSpPr>
          <p:nvPr/>
        </p:nvSpPr>
        <p:spPr>
          <a:xfrm>
            <a:off x="457200" y="116632"/>
            <a:ext cx="8229600" cy="648072"/>
          </a:xfrm>
          <a:prstGeom prst="rect">
            <a:avLst/>
          </a:prstGeom>
        </p:spPr>
        <p:style>
          <a:lnRef idx="0">
            <a:schemeClr val="accent4"/>
          </a:lnRef>
          <a:fillRef idx="3">
            <a:schemeClr val="accent4"/>
          </a:fillRef>
          <a:effectRef idx="3">
            <a:schemeClr val="accent4"/>
          </a:effectRef>
          <a:fontRef idx="minor">
            <a:schemeClr val="lt1"/>
          </a:fontRef>
        </p:style>
        <p:txBody>
          <a:bodyPr vert="horz" lIns="91440" tIns="45720" rIns="91440" bIns="45720" rtlCol="0" anchor="ctr">
            <a:noAutofit/>
          </a:bodyPr>
          <a:lstStyle>
            <a:lvl1pPr algn="l" rtl="0" eaLnBrk="0" fontAlgn="base" hangingPunct="0">
              <a:spcBef>
                <a:spcPct val="0"/>
              </a:spcBef>
              <a:spcAft>
                <a:spcPct val="0"/>
              </a:spcAft>
              <a:defRPr sz="4000" kern="1200" spc="-100">
                <a:solidFill>
                  <a:schemeClr val="lt1"/>
                </a:solidFill>
                <a:latin typeface="+mn-lt"/>
                <a:ea typeface="+mn-ea"/>
                <a:cs typeface="+mn-cs"/>
              </a:defRPr>
            </a:lvl1pPr>
            <a:lvl2pPr algn="l" rtl="0" eaLnBrk="0" fontAlgn="base" hangingPunct="0">
              <a:spcBef>
                <a:spcPct val="0"/>
              </a:spcBef>
              <a:spcAft>
                <a:spcPct val="0"/>
              </a:spcAft>
              <a:defRPr sz="4000">
                <a:solidFill>
                  <a:schemeClr val="lt1"/>
                </a:solidFill>
                <a:latin typeface="+mn-lt"/>
                <a:ea typeface="+mn-ea"/>
                <a:cs typeface="+mn-cs"/>
              </a:defRPr>
            </a:lvl2pPr>
            <a:lvl3pPr algn="l" rtl="0" eaLnBrk="0" fontAlgn="base" hangingPunct="0">
              <a:spcBef>
                <a:spcPct val="0"/>
              </a:spcBef>
              <a:spcAft>
                <a:spcPct val="0"/>
              </a:spcAft>
              <a:defRPr sz="4000">
                <a:solidFill>
                  <a:schemeClr val="lt1"/>
                </a:solidFill>
                <a:latin typeface="+mn-lt"/>
                <a:ea typeface="+mn-ea"/>
                <a:cs typeface="+mn-cs"/>
              </a:defRPr>
            </a:lvl3pPr>
            <a:lvl4pPr algn="l" rtl="0" eaLnBrk="0" fontAlgn="base" hangingPunct="0">
              <a:spcBef>
                <a:spcPct val="0"/>
              </a:spcBef>
              <a:spcAft>
                <a:spcPct val="0"/>
              </a:spcAft>
              <a:defRPr sz="4000">
                <a:solidFill>
                  <a:schemeClr val="lt1"/>
                </a:solidFill>
                <a:latin typeface="+mn-lt"/>
                <a:ea typeface="+mn-ea"/>
                <a:cs typeface="+mn-cs"/>
              </a:defRPr>
            </a:lvl4pPr>
            <a:lvl5pPr algn="l" rtl="0" eaLnBrk="0" fontAlgn="base" hangingPunct="0">
              <a:spcBef>
                <a:spcPct val="0"/>
              </a:spcBef>
              <a:spcAft>
                <a:spcPct val="0"/>
              </a:spcAft>
              <a:defRPr sz="4000">
                <a:solidFill>
                  <a:schemeClr val="lt1"/>
                </a:solidFill>
                <a:latin typeface="+mn-lt"/>
                <a:ea typeface="+mn-ea"/>
                <a:cs typeface="+mn-cs"/>
              </a:defRPr>
            </a:lvl5pPr>
            <a:lvl6pPr marL="457200" algn="l" rtl="0" fontAlgn="base">
              <a:spcBef>
                <a:spcPct val="0"/>
              </a:spcBef>
              <a:spcAft>
                <a:spcPct val="0"/>
              </a:spcAft>
              <a:defRPr sz="4000">
                <a:solidFill>
                  <a:schemeClr val="lt1"/>
                </a:solidFill>
                <a:latin typeface="+mn-lt"/>
                <a:ea typeface="+mn-ea"/>
                <a:cs typeface="+mn-cs"/>
              </a:defRPr>
            </a:lvl6pPr>
            <a:lvl7pPr marL="914400" algn="l" rtl="0" fontAlgn="base">
              <a:spcBef>
                <a:spcPct val="0"/>
              </a:spcBef>
              <a:spcAft>
                <a:spcPct val="0"/>
              </a:spcAft>
              <a:defRPr sz="4000">
                <a:solidFill>
                  <a:schemeClr val="lt1"/>
                </a:solidFill>
                <a:latin typeface="+mn-lt"/>
                <a:ea typeface="+mn-ea"/>
                <a:cs typeface="+mn-cs"/>
              </a:defRPr>
            </a:lvl7pPr>
            <a:lvl8pPr marL="1371600" algn="l" rtl="0" fontAlgn="base">
              <a:spcBef>
                <a:spcPct val="0"/>
              </a:spcBef>
              <a:spcAft>
                <a:spcPct val="0"/>
              </a:spcAft>
              <a:defRPr sz="4000">
                <a:solidFill>
                  <a:schemeClr val="lt1"/>
                </a:solidFill>
                <a:latin typeface="+mn-lt"/>
                <a:ea typeface="+mn-ea"/>
                <a:cs typeface="+mn-cs"/>
              </a:defRPr>
            </a:lvl8pPr>
            <a:lvl9pPr marL="1828800" algn="l" rtl="0" fontAlgn="base">
              <a:spcBef>
                <a:spcPct val="0"/>
              </a:spcBef>
              <a:spcAft>
                <a:spcPct val="0"/>
              </a:spcAft>
              <a:defRPr sz="4000">
                <a:solidFill>
                  <a:schemeClr val="lt1"/>
                </a:solidFill>
                <a:latin typeface="+mn-lt"/>
                <a:ea typeface="+mn-ea"/>
                <a:cs typeface="+mn-cs"/>
              </a:defRPr>
            </a:lvl9pPr>
          </a:lstStyle>
          <a:p>
            <a:r>
              <a:rPr lang="cs-CZ" sz="3200" b="1" dirty="0" err="1" smtClean="0"/>
              <a:t>Sexting</a:t>
            </a:r>
            <a:endParaRPr lang="cs-CZ" sz="3200" b="1" dirty="0"/>
          </a:p>
        </p:txBody>
      </p:sp>
      <p:sp>
        <p:nvSpPr>
          <p:cNvPr id="6" name="TextovéPole 5"/>
          <p:cNvSpPr txBox="1"/>
          <p:nvPr/>
        </p:nvSpPr>
        <p:spPr>
          <a:xfrm>
            <a:off x="457200" y="836712"/>
            <a:ext cx="8229600" cy="923330"/>
          </a:xfrm>
          <a:prstGeom prst="rect">
            <a:avLst/>
          </a:prstGeom>
        </p:spPr>
        <p:style>
          <a:lnRef idx="1">
            <a:schemeClr val="accent2"/>
          </a:lnRef>
          <a:fillRef idx="2">
            <a:schemeClr val="accent2"/>
          </a:fillRef>
          <a:effectRef idx="1">
            <a:schemeClr val="accent2"/>
          </a:effectRef>
          <a:fontRef idx="minor">
            <a:schemeClr val="dk1"/>
          </a:fontRef>
        </p:style>
        <p:txBody>
          <a:bodyPr wrap="square">
            <a:spAutoFit/>
          </a:bodyPr>
          <a:lstStyle/>
          <a:p>
            <a:pPr marL="0" indent="0" algn="ctr">
              <a:buNone/>
            </a:pPr>
            <a:r>
              <a:rPr lang="cs-CZ" sz="1800" dirty="0" smtClean="0"/>
              <a:t>Vyjadřuje </a:t>
            </a:r>
            <a:r>
              <a:rPr lang="cs-CZ" sz="1800" dirty="0"/>
              <a:t>zasílání </a:t>
            </a:r>
            <a:r>
              <a:rPr lang="cs-CZ" sz="1800" b="1" dirty="0"/>
              <a:t>elektronických zpráv </a:t>
            </a:r>
            <a:r>
              <a:rPr lang="cs-CZ" sz="1800" dirty="0"/>
              <a:t>(</a:t>
            </a:r>
            <a:r>
              <a:rPr lang="cs-CZ" sz="1800" dirty="0" err="1"/>
              <a:t>sms</a:t>
            </a:r>
            <a:r>
              <a:rPr lang="cs-CZ" sz="1800" dirty="0"/>
              <a:t>, </a:t>
            </a:r>
            <a:r>
              <a:rPr lang="cs-CZ" sz="1800" dirty="0" err="1"/>
              <a:t>mms</a:t>
            </a:r>
            <a:r>
              <a:rPr lang="cs-CZ" sz="1800" dirty="0"/>
              <a:t>, e-mailů atd.) či sdílení materiálu </a:t>
            </a:r>
            <a:r>
              <a:rPr lang="cs-CZ" sz="1800" b="1" dirty="0"/>
              <a:t>s erotickým a sexuálním podtextem</a:t>
            </a:r>
            <a:r>
              <a:rPr lang="cs-CZ" sz="1800" dirty="0"/>
              <a:t>. Zpravidla se jedná především o sexuálně orientované komentáře, </a:t>
            </a:r>
            <a:r>
              <a:rPr lang="cs-CZ" sz="1800" b="1" dirty="0"/>
              <a:t>odhalené fotografie a videa</a:t>
            </a:r>
            <a:r>
              <a:rPr lang="cs-CZ" sz="1800" dirty="0"/>
              <a:t>.</a:t>
            </a:r>
          </a:p>
        </p:txBody>
      </p:sp>
      <p:sp>
        <p:nvSpPr>
          <p:cNvPr id="10" name="TextovéPole 9"/>
          <p:cNvSpPr txBox="1"/>
          <p:nvPr/>
        </p:nvSpPr>
        <p:spPr>
          <a:xfrm>
            <a:off x="4860032" y="6608787"/>
            <a:ext cx="5328592" cy="246221"/>
          </a:xfrm>
          <a:prstGeom prst="rect">
            <a:avLst/>
          </a:prstGeom>
          <a:noFill/>
        </p:spPr>
        <p:txBody>
          <a:bodyPr wrap="square" rtlCol="0">
            <a:spAutoFit/>
          </a:bodyPr>
          <a:lstStyle/>
          <a:p>
            <a:r>
              <a:rPr lang="cs-CZ" sz="1000" b="1" dirty="0"/>
              <a:t>Průzkum Seznamu, UP Olomouc a Bezpečného Internetu.cz z roku </a:t>
            </a:r>
            <a:r>
              <a:rPr lang="cs-CZ" sz="1000" b="1" dirty="0" smtClean="0"/>
              <a:t>2014</a:t>
            </a:r>
            <a:endParaRPr lang="cs-CZ" sz="1000" dirty="0"/>
          </a:p>
        </p:txBody>
      </p:sp>
      <p:sp>
        <p:nvSpPr>
          <p:cNvPr id="2" name="Obdélník 1"/>
          <p:cNvSpPr/>
          <p:nvPr/>
        </p:nvSpPr>
        <p:spPr>
          <a:xfrm>
            <a:off x="457200" y="1988840"/>
            <a:ext cx="8229600" cy="2585323"/>
          </a:xfrm>
          <a:prstGeom prst="rect">
            <a:avLst/>
          </a:prstGeom>
        </p:spPr>
        <p:style>
          <a:lnRef idx="1">
            <a:schemeClr val="accent2"/>
          </a:lnRef>
          <a:fillRef idx="2">
            <a:schemeClr val="accent2"/>
          </a:fillRef>
          <a:effectRef idx="1">
            <a:schemeClr val="accent2"/>
          </a:effectRef>
          <a:fontRef idx="minor">
            <a:schemeClr val="dk1"/>
          </a:fontRef>
        </p:style>
        <p:txBody>
          <a:bodyPr wrap="square">
            <a:spAutoFit/>
          </a:bodyPr>
          <a:lstStyle/>
          <a:p>
            <a:pPr marL="285750" indent="-285750">
              <a:buFont typeface="Arial" panose="020B0604020202020204" pitchFamily="34" charset="0"/>
              <a:buChar char="•"/>
            </a:pPr>
            <a:r>
              <a:rPr lang="cs-CZ" sz="1800" dirty="0" err="1">
                <a:solidFill>
                  <a:schemeClr val="dk1"/>
                </a:solidFill>
                <a:latin typeface="+mn-lt"/>
                <a:cs typeface="+mn-cs"/>
              </a:rPr>
              <a:t>Sexting</a:t>
            </a:r>
            <a:r>
              <a:rPr lang="cs-CZ" sz="1800" dirty="0">
                <a:solidFill>
                  <a:schemeClr val="dk1"/>
                </a:solidFill>
                <a:latin typeface="+mn-lt"/>
                <a:cs typeface="+mn-cs"/>
              </a:rPr>
              <a:t> je fenoménem hlavně u dospívajících (významně vyšší výskyt u dětí nad 15 let než u mladších skupin zjistil výzkum E-bezpečí, 2012). </a:t>
            </a:r>
            <a:endParaRPr lang="cs-CZ" sz="1800" dirty="0" smtClean="0">
              <a:solidFill>
                <a:schemeClr val="dk1"/>
              </a:solidFill>
              <a:latin typeface="+mn-lt"/>
              <a:cs typeface="+mn-cs"/>
            </a:endParaRPr>
          </a:p>
          <a:p>
            <a:pPr marL="285750" indent="-285750">
              <a:buFont typeface="Arial" panose="020B0604020202020204" pitchFamily="34" charset="0"/>
              <a:buChar char="•"/>
            </a:pPr>
            <a:endParaRPr lang="cs-CZ" sz="1800" dirty="0">
              <a:solidFill>
                <a:schemeClr val="dk1"/>
              </a:solidFill>
              <a:latin typeface="+mn-lt"/>
              <a:cs typeface="+mn-cs"/>
            </a:endParaRPr>
          </a:p>
          <a:p>
            <a:pPr marL="285750" indent="-285750">
              <a:buFont typeface="Arial" panose="020B0604020202020204" pitchFamily="34" charset="0"/>
              <a:buChar char="•"/>
            </a:pPr>
            <a:r>
              <a:rPr lang="cs-CZ" sz="1800" dirty="0">
                <a:solidFill>
                  <a:schemeClr val="dk1"/>
                </a:solidFill>
                <a:latin typeface="+mn-lt"/>
                <a:cs typeface="+mn-cs"/>
              </a:rPr>
              <a:t>Probíhá nejčastěji mezi vrstevníky a partnery</a:t>
            </a:r>
            <a:r>
              <a:rPr lang="cs-CZ" sz="1800" dirty="0" smtClean="0">
                <a:solidFill>
                  <a:schemeClr val="dk1"/>
                </a:solidFill>
                <a:latin typeface="+mn-lt"/>
                <a:cs typeface="+mn-cs"/>
              </a:rPr>
              <a:t>.</a:t>
            </a:r>
          </a:p>
          <a:p>
            <a:pPr marL="285750" indent="-285750">
              <a:buFont typeface="Arial" panose="020B0604020202020204" pitchFamily="34" charset="0"/>
              <a:buChar char="•"/>
            </a:pPr>
            <a:endParaRPr lang="cs-CZ" sz="1800" dirty="0">
              <a:solidFill>
                <a:schemeClr val="dk1"/>
              </a:solidFill>
              <a:latin typeface="+mn-lt"/>
              <a:cs typeface="+mn-cs"/>
            </a:endParaRPr>
          </a:p>
          <a:p>
            <a:pPr marL="285750" indent="-285750">
              <a:buFont typeface="Arial" panose="020B0604020202020204" pitchFamily="34" charset="0"/>
              <a:buChar char="•"/>
            </a:pPr>
            <a:r>
              <a:rPr lang="cs-CZ" sz="1800" dirty="0">
                <a:solidFill>
                  <a:schemeClr val="dk1"/>
                </a:solidFill>
                <a:latin typeface="+mn-lt"/>
                <a:cs typeface="+mn-cs"/>
              </a:rPr>
              <a:t>Hrdě odesílají své fotografie a videa s očekáváním obdivu</a:t>
            </a:r>
            <a:r>
              <a:rPr lang="cs-CZ" sz="1800" dirty="0" smtClean="0">
                <a:solidFill>
                  <a:schemeClr val="dk1"/>
                </a:solidFill>
                <a:latin typeface="+mn-lt"/>
                <a:cs typeface="+mn-cs"/>
              </a:rPr>
              <a:t>.</a:t>
            </a:r>
          </a:p>
          <a:p>
            <a:pPr marL="285750" indent="-285750">
              <a:buFont typeface="Arial" panose="020B0604020202020204" pitchFamily="34" charset="0"/>
              <a:buChar char="•"/>
            </a:pPr>
            <a:endParaRPr lang="cs-CZ" sz="1800" dirty="0">
              <a:solidFill>
                <a:schemeClr val="dk1"/>
              </a:solidFill>
              <a:latin typeface="+mn-lt"/>
              <a:cs typeface="+mn-cs"/>
            </a:endParaRPr>
          </a:p>
          <a:p>
            <a:pPr marL="285750" indent="-285750">
              <a:buFont typeface="Arial" panose="020B0604020202020204" pitchFamily="34" charset="0"/>
              <a:buChar char="•"/>
            </a:pPr>
            <a:r>
              <a:rPr lang="cs-CZ" sz="1800" dirty="0">
                <a:solidFill>
                  <a:schemeClr val="dk1"/>
                </a:solidFill>
                <a:latin typeface="+mn-lt"/>
                <a:cs typeface="+mn-cs"/>
              </a:rPr>
              <a:t>Neuvědomují si, že se vystavují riziku vydírání, zneužívání a veřejného posměchu</a:t>
            </a:r>
            <a:r>
              <a:rPr lang="cs-CZ" sz="1800" dirty="0" smtClean="0">
                <a:solidFill>
                  <a:schemeClr val="dk1"/>
                </a:solidFill>
                <a:latin typeface="+mn-lt"/>
                <a:cs typeface="+mn-cs"/>
              </a:rPr>
              <a:t>.</a:t>
            </a:r>
            <a:endParaRPr lang="cs-CZ" sz="1800" dirty="0">
              <a:solidFill>
                <a:schemeClr val="dk1"/>
              </a:solidFill>
              <a:latin typeface="+mn-lt"/>
              <a:cs typeface="+mn-cs"/>
            </a:endParaRPr>
          </a:p>
        </p:txBody>
      </p:sp>
      <p:pic>
        <p:nvPicPr>
          <p:cNvPr id="9"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779912" y="4374238"/>
            <a:ext cx="5194920" cy="2234549"/>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21377777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3"/>
          <p:cNvSpPr txBox="1">
            <a:spLocks/>
          </p:cNvSpPr>
          <p:nvPr/>
        </p:nvSpPr>
        <p:spPr>
          <a:xfrm>
            <a:off x="457200" y="116632"/>
            <a:ext cx="8229600" cy="648072"/>
          </a:xfrm>
          <a:prstGeom prst="rect">
            <a:avLst/>
          </a:prstGeom>
        </p:spPr>
        <p:style>
          <a:lnRef idx="0">
            <a:schemeClr val="accent4"/>
          </a:lnRef>
          <a:fillRef idx="3">
            <a:schemeClr val="accent4"/>
          </a:fillRef>
          <a:effectRef idx="3">
            <a:schemeClr val="accent4"/>
          </a:effectRef>
          <a:fontRef idx="minor">
            <a:schemeClr val="lt1"/>
          </a:fontRef>
        </p:style>
        <p:txBody>
          <a:bodyPr vert="horz" lIns="91440" tIns="45720" rIns="91440" bIns="45720" rtlCol="0" anchor="ctr">
            <a:noAutofit/>
          </a:bodyPr>
          <a:lstStyle>
            <a:lvl1pPr algn="l" rtl="0" eaLnBrk="0" fontAlgn="base" hangingPunct="0">
              <a:spcBef>
                <a:spcPct val="0"/>
              </a:spcBef>
              <a:spcAft>
                <a:spcPct val="0"/>
              </a:spcAft>
              <a:defRPr sz="4000" kern="1200" spc="-100">
                <a:solidFill>
                  <a:schemeClr val="lt1"/>
                </a:solidFill>
                <a:latin typeface="+mn-lt"/>
                <a:ea typeface="+mn-ea"/>
                <a:cs typeface="+mn-cs"/>
              </a:defRPr>
            </a:lvl1pPr>
            <a:lvl2pPr algn="l" rtl="0" eaLnBrk="0" fontAlgn="base" hangingPunct="0">
              <a:spcBef>
                <a:spcPct val="0"/>
              </a:spcBef>
              <a:spcAft>
                <a:spcPct val="0"/>
              </a:spcAft>
              <a:defRPr sz="4000">
                <a:solidFill>
                  <a:schemeClr val="lt1"/>
                </a:solidFill>
                <a:latin typeface="+mn-lt"/>
                <a:ea typeface="+mn-ea"/>
                <a:cs typeface="+mn-cs"/>
              </a:defRPr>
            </a:lvl2pPr>
            <a:lvl3pPr algn="l" rtl="0" eaLnBrk="0" fontAlgn="base" hangingPunct="0">
              <a:spcBef>
                <a:spcPct val="0"/>
              </a:spcBef>
              <a:spcAft>
                <a:spcPct val="0"/>
              </a:spcAft>
              <a:defRPr sz="4000">
                <a:solidFill>
                  <a:schemeClr val="lt1"/>
                </a:solidFill>
                <a:latin typeface="+mn-lt"/>
                <a:ea typeface="+mn-ea"/>
                <a:cs typeface="+mn-cs"/>
              </a:defRPr>
            </a:lvl3pPr>
            <a:lvl4pPr algn="l" rtl="0" eaLnBrk="0" fontAlgn="base" hangingPunct="0">
              <a:spcBef>
                <a:spcPct val="0"/>
              </a:spcBef>
              <a:spcAft>
                <a:spcPct val="0"/>
              </a:spcAft>
              <a:defRPr sz="4000">
                <a:solidFill>
                  <a:schemeClr val="lt1"/>
                </a:solidFill>
                <a:latin typeface="+mn-lt"/>
                <a:ea typeface="+mn-ea"/>
                <a:cs typeface="+mn-cs"/>
              </a:defRPr>
            </a:lvl4pPr>
            <a:lvl5pPr algn="l" rtl="0" eaLnBrk="0" fontAlgn="base" hangingPunct="0">
              <a:spcBef>
                <a:spcPct val="0"/>
              </a:spcBef>
              <a:spcAft>
                <a:spcPct val="0"/>
              </a:spcAft>
              <a:defRPr sz="4000">
                <a:solidFill>
                  <a:schemeClr val="lt1"/>
                </a:solidFill>
                <a:latin typeface="+mn-lt"/>
                <a:ea typeface="+mn-ea"/>
                <a:cs typeface="+mn-cs"/>
              </a:defRPr>
            </a:lvl5pPr>
            <a:lvl6pPr marL="457200" algn="l" rtl="0" fontAlgn="base">
              <a:spcBef>
                <a:spcPct val="0"/>
              </a:spcBef>
              <a:spcAft>
                <a:spcPct val="0"/>
              </a:spcAft>
              <a:defRPr sz="4000">
                <a:solidFill>
                  <a:schemeClr val="lt1"/>
                </a:solidFill>
                <a:latin typeface="+mn-lt"/>
                <a:ea typeface="+mn-ea"/>
                <a:cs typeface="+mn-cs"/>
              </a:defRPr>
            </a:lvl6pPr>
            <a:lvl7pPr marL="914400" algn="l" rtl="0" fontAlgn="base">
              <a:spcBef>
                <a:spcPct val="0"/>
              </a:spcBef>
              <a:spcAft>
                <a:spcPct val="0"/>
              </a:spcAft>
              <a:defRPr sz="4000">
                <a:solidFill>
                  <a:schemeClr val="lt1"/>
                </a:solidFill>
                <a:latin typeface="+mn-lt"/>
                <a:ea typeface="+mn-ea"/>
                <a:cs typeface="+mn-cs"/>
              </a:defRPr>
            </a:lvl7pPr>
            <a:lvl8pPr marL="1371600" algn="l" rtl="0" fontAlgn="base">
              <a:spcBef>
                <a:spcPct val="0"/>
              </a:spcBef>
              <a:spcAft>
                <a:spcPct val="0"/>
              </a:spcAft>
              <a:defRPr sz="4000">
                <a:solidFill>
                  <a:schemeClr val="lt1"/>
                </a:solidFill>
                <a:latin typeface="+mn-lt"/>
                <a:ea typeface="+mn-ea"/>
                <a:cs typeface="+mn-cs"/>
              </a:defRPr>
            </a:lvl8pPr>
            <a:lvl9pPr marL="1828800" algn="l" rtl="0" fontAlgn="base">
              <a:spcBef>
                <a:spcPct val="0"/>
              </a:spcBef>
              <a:spcAft>
                <a:spcPct val="0"/>
              </a:spcAft>
              <a:defRPr sz="4000">
                <a:solidFill>
                  <a:schemeClr val="lt1"/>
                </a:solidFill>
                <a:latin typeface="+mn-lt"/>
                <a:ea typeface="+mn-ea"/>
                <a:cs typeface="+mn-cs"/>
              </a:defRPr>
            </a:lvl9pPr>
          </a:lstStyle>
          <a:p>
            <a:r>
              <a:rPr lang="cs-CZ" sz="3200" b="1" dirty="0" smtClean="0"/>
              <a:t>PIN? </a:t>
            </a:r>
            <a:endParaRPr lang="cs-CZ" sz="3200" b="1" dirty="0"/>
          </a:p>
        </p:txBody>
      </p:sp>
      <p:sp>
        <p:nvSpPr>
          <p:cNvPr id="2" name="Obdélník 1"/>
          <p:cNvSpPr/>
          <p:nvPr/>
        </p:nvSpPr>
        <p:spPr>
          <a:xfrm>
            <a:off x="4427984" y="5910371"/>
            <a:ext cx="4572000" cy="830997"/>
          </a:xfrm>
          <a:prstGeom prst="rect">
            <a:avLst/>
          </a:prstGeom>
        </p:spPr>
        <p:txBody>
          <a:bodyPr>
            <a:spAutoFit/>
          </a:bodyPr>
          <a:lstStyle/>
          <a:p>
            <a:r>
              <a:rPr lang="cs-CZ" dirty="0">
                <a:latin typeface="+mn-lt"/>
                <a:hlinkClick r:id="rId2"/>
              </a:rPr>
              <a:t>Nejpoužívanější čtyřmístný PIN na světě? 1234. Jak jinak</a:t>
            </a:r>
            <a:endParaRPr lang="cs-CZ" dirty="0">
              <a:latin typeface="+mn-lt"/>
            </a:endParaRPr>
          </a:p>
        </p:txBody>
      </p:sp>
      <p:graphicFrame>
        <p:nvGraphicFramePr>
          <p:cNvPr id="3" name="Tabulka 2"/>
          <p:cNvGraphicFramePr>
            <a:graphicFrameLocks noGrp="1"/>
          </p:cNvGraphicFramePr>
          <p:nvPr>
            <p:extLst>
              <p:ext uri="{D42A27DB-BD31-4B8C-83A1-F6EECF244321}">
                <p14:modId xmlns:p14="http://schemas.microsoft.com/office/powerpoint/2010/main" val="2392491125"/>
              </p:ext>
            </p:extLst>
          </p:nvPr>
        </p:nvGraphicFramePr>
        <p:xfrm>
          <a:off x="1772790" y="980728"/>
          <a:ext cx="5310387" cy="4876795"/>
        </p:xfrm>
        <a:graphic>
          <a:graphicData uri="http://schemas.openxmlformats.org/drawingml/2006/table">
            <a:tbl>
              <a:tblPr/>
              <a:tblGrid>
                <a:gridCol w="1770129"/>
                <a:gridCol w="1770129"/>
                <a:gridCol w="1770129"/>
              </a:tblGrid>
              <a:tr h="443345">
                <a:tc>
                  <a:txBody>
                    <a:bodyPr/>
                    <a:lstStyle/>
                    <a:p>
                      <a:pPr algn="l" fontAlgn="base"/>
                      <a:endParaRPr lang="cs-CZ" sz="1500" b="0" dirty="0">
                        <a:effectLst/>
                        <a:latin typeface="inherit"/>
                      </a:endParaRPr>
                    </a:p>
                  </a:txBody>
                  <a:tcPr marL="106160" marR="106160" marT="106160" marB="106160" anchor="ctr">
                    <a:lnL>
                      <a:noFill/>
                    </a:lnL>
                    <a:lnR>
                      <a:noFill/>
                    </a:lnR>
                    <a:lnT>
                      <a:noFill/>
                    </a:lnT>
                    <a:lnB w="9525" cap="flat" cmpd="sng" algn="ctr">
                      <a:solidFill>
                        <a:srgbClr val="DDDDDD"/>
                      </a:solidFill>
                      <a:prstDash val="solid"/>
                      <a:round/>
                      <a:headEnd type="none" w="med" len="med"/>
                      <a:tailEnd type="none" w="med" len="med"/>
                    </a:lnB>
                    <a:solidFill>
                      <a:srgbClr val="FFFFFF"/>
                    </a:solidFill>
                  </a:tcPr>
                </a:tc>
                <a:tc>
                  <a:txBody>
                    <a:bodyPr/>
                    <a:lstStyle/>
                    <a:p>
                      <a:pPr algn="l" fontAlgn="base"/>
                      <a:r>
                        <a:rPr lang="cs-CZ" sz="1500" b="1" dirty="0">
                          <a:solidFill>
                            <a:srgbClr val="444444"/>
                          </a:solidFill>
                          <a:effectLst/>
                          <a:latin typeface="inherit"/>
                        </a:rPr>
                        <a:t>PIN</a:t>
                      </a:r>
                    </a:p>
                  </a:txBody>
                  <a:tcPr marL="106160" marR="106160" marT="106160" marB="106160" anchor="ctr">
                    <a:lnL>
                      <a:noFill/>
                    </a:lnL>
                    <a:lnR>
                      <a:noFill/>
                    </a:lnR>
                    <a:lnT>
                      <a:noFill/>
                    </a:lnT>
                    <a:lnB w="9525" cap="flat" cmpd="sng" algn="ctr">
                      <a:solidFill>
                        <a:srgbClr val="DDDDDD"/>
                      </a:solidFill>
                      <a:prstDash val="solid"/>
                      <a:round/>
                      <a:headEnd type="none" w="med" len="med"/>
                      <a:tailEnd type="none" w="med" len="med"/>
                    </a:lnB>
                    <a:solidFill>
                      <a:srgbClr val="FFFFFF"/>
                    </a:solidFill>
                  </a:tcPr>
                </a:tc>
                <a:tc>
                  <a:txBody>
                    <a:bodyPr/>
                    <a:lstStyle/>
                    <a:p>
                      <a:pPr algn="l" fontAlgn="base"/>
                      <a:r>
                        <a:rPr lang="cs-CZ" sz="1500" b="1">
                          <a:solidFill>
                            <a:srgbClr val="444444"/>
                          </a:solidFill>
                          <a:effectLst/>
                          <a:latin typeface="inherit"/>
                        </a:rPr>
                        <a:t>Výskyt</a:t>
                      </a:r>
                    </a:p>
                  </a:txBody>
                  <a:tcPr marL="106160" marR="106160" marT="106160" marB="106160" anchor="ctr">
                    <a:lnL>
                      <a:noFill/>
                    </a:lnL>
                    <a:lnR>
                      <a:noFill/>
                    </a:lnR>
                    <a:lnT>
                      <a:noFill/>
                    </a:lnT>
                    <a:lnB w="9525" cap="flat" cmpd="sng" algn="ctr">
                      <a:solidFill>
                        <a:srgbClr val="DDDDDD"/>
                      </a:solidFill>
                      <a:prstDash val="solid"/>
                      <a:round/>
                      <a:headEnd type="none" w="med" len="med"/>
                      <a:tailEnd type="none" w="med" len="med"/>
                    </a:lnB>
                    <a:solidFill>
                      <a:srgbClr val="FFFFFF"/>
                    </a:solidFill>
                  </a:tcPr>
                </a:tc>
              </a:tr>
              <a:tr h="443345">
                <a:tc>
                  <a:txBody>
                    <a:bodyPr/>
                    <a:lstStyle/>
                    <a:p>
                      <a:pPr algn="l" fontAlgn="base"/>
                      <a:r>
                        <a:rPr lang="cs-CZ" sz="1500" b="0">
                          <a:effectLst/>
                          <a:latin typeface="inherit"/>
                        </a:rPr>
                        <a:t>#1</a:t>
                      </a:r>
                    </a:p>
                  </a:txBody>
                  <a:tcPr marL="106160" marR="106160" marT="106160" marB="106160" anchor="ctr">
                    <a:lnL>
                      <a:noFill/>
                    </a:lnL>
                    <a:lnR>
                      <a:noFill/>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9F9F9"/>
                    </a:solidFill>
                  </a:tcPr>
                </a:tc>
                <a:tc>
                  <a:txBody>
                    <a:bodyPr/>
                    <a:lstStyle/>
                    <a:p>
                      <a:pPr algn="l" fontAlgn="base"/>
                      <a:r>
                        <a:rPr lang="cs-CZ" sz="1500" b="0">
                          <a:effectLst/>
                          <a:latin typeface="inherit"/>
                        </a:rPr>
                        <a:t>1234</a:t>
                      </a:r>
                    </a:p>
                  </a:txBody>
                  <a:tcPr marL="106160" marR="106160" marT="106160" marB="106160" anchor="ctr">
                    <a:lnL>
                      <a:noFill/>
                    </a:lnL>
                    <a:lnR>
                      <a:noFill/>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9F9F9"/>
                    </a:solidFill>
                  </a:tcPr>
                </a:tc>
                <a:tc>
                  <a:txBody>
                    <a:bodyPr/>
                    <a:lstStyle/>
                    <a:p>
                      <a:pPr algn="l" fontAlgn="base"/>
                      <a:r>
                        <a:rPr lang="cs-CZ" sz="1500" b="0">
                          <a:effectLst/>
                          <a:latin typeface="inherit"/>
                        </a:rPr>
                        <a:t>10.713%</a:t>
                      </a:r>
                    </a:p>
                  </a:txBody>
                  <a:tcPr marL="106160" marR="106160" marT="106160" marB="106160" anchor="ctr">
                    <a:lnL>
                      <a:noFill/>
                    </a:lnL>
                    <a:lnR>
                      <a:noFill/>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9F9F9"/>
                    </a:solidFill>
                  </a:tcPr>
                </a:tc>
              </a:tr>
              <a:tr h="443345">
                <a:tc>
                  <a:txBody>
                    <a:bodyPr/>
                    <a:lstStyle/>
                    <a:p>
                      <a:pPr algn="l" fontAlgn="base"/>
                      <a:r>
                        <a:rPr lang="cs-CZ" sz="1500" b="0">
                          <a:effectLst/>
                          <a:latin typeface="inherit"/>
                        </a:rPr>
                        <a:t>#2</a:t>
                      </a:r>
                    </a:p>
                  </a:txBody>
                  <a:tcPr marL="106160" marR="106160" marT="106160" marB="106160" anchor="ctr">
                    <a:lnL>
                      <a:noFill/>
                    </a:lnL>
                    <a:lnR>
                      <a:noFill/>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algn="l" fontAlgn="base"/>
                      <a:r>
                        <a:rPr lang="cs-CZ" sz="1500" b="0">
                          <a:effectLst/>
                          <a:latin typeface="inherit"/>
                        </a:rPr>
                        <a:t>1111</a:t>
                      </a:r>
                    </a:p>
                  </a:txBody>
                  <a:tcPr marL="106160" marR="106160" marT="106160" marB="106160" anchor="ctr">
                    <a:lnL>
                      <a:noFill/>
                    </a:lnL>
                    <a:lnR>
                      <a:noFill/>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algn="l" fontAlgn="base"/>
                      <a:r>
                        <a:rPr lang="cs-CZ" sz="1500" b="0">
                          <a:effectLst/>
                          <a:latin typeface="inherit"/>
                        </a:rPr>
                        <a:t>6.016%</a:t>
                      </a:r>
                    </a:p>
                  </a:txBody>
                  <a:tcPr marL="106160" marR="106160" marT="106160" marB="106160" anchor="ctr">
                    <a:lnL>
                      <a:noFill/>
                    </a:lnL>
                    <a:lnR>
                      <a:noFill/>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r>
              <a:tr h="443345">
                <a:tc>
                  <a:txBody>
                    <a:bodyPr/>
                    <a:lstStyle/>
                    <a:p>
                      <a:pPr algn="l" fontAlgn="base"/>
                      <a:r>
                        <a:rPr lang="cs-CZ" sz="1500" b="0">
                          <a:effectLst/>
                          <a:latin typeface="inherit"/>
                        </a:rPr>
                        <a:t>#3</a:t>
                      </a:r>
                    </a:p>
                  </a:txBody>
                  <a:tcPr marL="106160" marR="106160" marT="106160" marB="106160" anchor="ctr">
                    <a:lnL>
                      <a:noFill/>
                    </a:lnL>
                    <a:lnR>
                      <a:noFill/>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9F9F9"/>
                    </a:solidFill>
                  </a:tcPr>
                </a:tc>
                <a:tc>
                  <a:txBody>
                    <a:bodyPr/>
                    <a:lstStyle/>
                    <a:p>
                      <a:pPr algn="l" fontAlgn="base"/>
                      <a:r>
                        <a:rPr lang="cs-CZ" sz="1500" b="0">
                          <a:effectLst/>
                          <a:latin typeface="inherit"/>
                        </a:rPr>
                        <a:t>0000</a:t>
                      </a:r>
                    </a:p>
                  </a:txBody>
                  <a:tcPr marL="106160" marR="106160" marT="106160" marB="106160" anchor="ctr">
                    <a:lnL>
                      <a:noFill/>
                    </a:lnL>
                    <a:lnR>
                      <a:noFill/>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9F9F9"/>
                    </a:solidFill>
                  </a:tcPr>
                </a:tc>
                <a:tc>
                  <a:txBody>
                    <a:bodyPr/>
                    <a:lstStyle/>
                    <a:p>
                      <a:pPr algn="l" fontAlgn="base"/>
                      <a:r>
                        <a:rPr lang="cs-CZ" sz="1500" b="0">
                          <a:effectLst/>
                          <a:latin typeface="inherit"/>
                        </a:rPr>
                        <a:t>1.881%</a:t>
                      </a:r>
                    </a:p>
                  </a:txBody>
                  <a:tcPr marL="106160" marR="106160" marT="106160" marB="106160" anchor="ctr">
                    <a:lnL>
                      <a:noFill/>
                    </a:lnL>
                    <a:lnR>
                      <a:noFill/>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9F9F9"/>
                    </a:solidFill>
                  </a:tcPr>
                </a:tc>
              </a:tr>
              <a:tr h="443345">
                <a:tc>
                  <a:txBody>
                    <a:bodyPr/>
                    <a:lstStyle/>
                    <a:p>
                      <a:pPr algn="l" fontAlgn="base"/>
                      <a:r>
                        <a:rPr lang="cs-CZ" sz="1500" b="0">
                          <a:effectLst/>
                          <a:latin typeface="inherit"/>
                        </a:rPr>
                        <a:t>#4</a:t>
                      </a:r>
                    </a:p>
                  </a:txBody>
                  <a:tcPr marL="106160" marR="106160" marT="106160" marB="106160" anchor="ctr">
                    <a:lnL>
                      <a:noFill/>
                    </a:lnL>
                    <a:lnR>
                      <a:noFill/>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algn="l" fontAlgn="base"/>
                      <a:r>
                        <a:rPr lang="cs-CZ" sz="1500" b="0">
                          <a:effectLst/>
                          <a:latin typeface="inherit"/>
                        </a:rPr>
                        <a:t>1212</a:t>
                      </a:r>
                    </a:p>
                  </a:txBody>
                  <a:tcPr marL="106160" marR="106160" marT="106160" marB="106160" anchor="ctr">
                    <a:lnL>
                      <a:noFill/>
                    </a:lnL>
                    <a:lnR>
                      <a:noFill/>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algn="l" fontAlgn="base"/>
                      <a:r>
                        <a:rPr lang="cs-CZ" sz="1500" b="0">
                          <a:effectLst/>
                          <a:latin typeface="inherit"/>
                        </a:rPr>
                        <a:t>1.197%</a:t>
                      </a:r>
                    </a:p>
                  </a:txBody>
                  <a:tcPr marL="106160" marR="106160" marT="106160" marB="106160" anchor="ctr">
                    <a:lnL>
                      <a:noFill/>
                    </a:lnL>
                    <a:lnR>
                      <a:noFill/>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r>
              <a:tr h="443345">
                <a:tc>
                  <a:txBody>
                    <a:bodyPr/>
                    <a:lstStyle/>
                    <a:p>
                      <a:pPr algn="l" fontAlgn="base"/>
                      <a:r>
                        <a:rPr lang="cs-CZ" sz="1500" b="0">
                          <a:effectLst/>
                          <a:latin typeface="inherit"/>
                        </a:rPr>
                        <a:t>#5</a:t>
                      </a:r>
                    </a:p>
                  </a:txBody>
                  <a:tcPr marL="106160" marR="106160" marT="106160" marB="106160" anchor="ctr">
                    <a:lnL>
                      <a:noFill/>
                    </a:lnL>
                    <a:lnR>
                      <a:noFill/>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9F9F9"/>
                    </a:solidFill>
                  </a:tcPr>
                </a:tc>
                <a:tc>
                  <a:txBody>
                    <a:bodyPr/>
                    <a:lstStyle/>
                    <a:p>
                      <a:pPr algn="l" fontAlgn="base"/>
                      <a:r>
                        <a:rPr lang="cs-CZ" sz="1500" b="0">
                          <a:effectLst/>
                          <a:latin typeface="inherit"/>
                        </a:rPr>
                        <a:t>7777</a:t>
                      </a:r>
                    </a:p>
                  </a:txBody>
                  <a:tcPr marL="106160" marR="106160" marT="106160" marB="106160" anchor="ctr">
                    <a:lnL>
                      <a:noFill/>
                    </a:lnL>
                    <a:lnR>
                      <a:noFill/>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9F9F9"/>
                    </a:solidFill>
                  </a:tcPr>
                </a:tc>
                <a:tc>
                  <a:txBody>
                    <a:bodyPr/>
                    <a:lstStyle/>
                    <a:p>
                      <a:pPr algn="l" fontAlgn="base"/>
                      <a:r>
                        <a:rPr lang="cs-CZ" sz="1500" b="0">
                          <a:effectLst/>
                          <a:latin typeface="inherit"/>
                        </a:rPr>
                        <a:t>0.745%</a:t>
                      </a:r>
                    </a:p>
                  </a:txBody>
                  <a:tcPr marL="106160" marR="106160" marT="106160" marB="106160" anchor="ctr">
                    <a:lnL>
                      <a:noFill/>
                    </a:lnL>
                    <a:lnR>
                      <a:noFill/>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9F9F9"/>
                    </a:solidFill>
                  </a:tcPr>
                </a:tc>
              </a:tr>
              <a:tr h="443345">
                <a:tc>
                  <a:txBody>
                    <a:bodyPr/>
                    <a:lstStyle/>
                    <a:p>
                      <a:pPr algn="l" fontAlgn="base"/>
                      <a:r>
                        <a:rPr lang="cs-CZ" sz="1500" b="0">
                          <a:effectLst/>
                          <a:latin typeface="inherit"/>
                        </a:rPr>
                        <a:t>#6</a:t>
                      </a:r>
                    </a:p>
                  </a:txBody>
                  <a:tcPr marL="106160" marR="106160" marT="106160" marB="106160" anchor="ctr">
                    <a:lnL>
                      <a:noFill/>
                    </a:lnL>
                    <a:lnR>
                      <a:noFill/>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algn="l" fontAlgn="base"/>
                      <a:r>
                        <a:rPr lang="cs-CZ" sz="1500" b="0">
                          <a:effectLst/>
                          <a:latin typeface="inherit"/>
                        </a:rPr>
                        <a:t>1004</a:t>
                      </a:r>
                    </a:p>
                  </a:txBody>
                  <a:tcPr marL="106160" marR="106160" marT="106160" marB="106160" anchor="ctr">
                    <a:lnL>
                      <a:noFill/>
                    </a:lnL>
                    <a:lnR>
                      <a:noFill/>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algn="l" fontAlgn="base"/>
                      <a:r>
                        <a:rPr lang="cs-CZ" sz="1500" b="0">
                          <a:effectLst/>
                          <a:latin typeface="inherit"/>
                        </a:rPr>
                        <a:t>0.616%</a:t>
                      </a:r>
                    </a:p>
                  </a:txBody>
                  <a:tcPr marL="106160" marR="106160" marT="106160" marB="106160" anchor="ctr">
                    <a:lnL>
                      <a:noFill/>
                    </a:lnL>
                    <a:lnR>
                      <a:noFill/>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r>
              <a:tr h="443345">
                <a:tc>
                  <a:txBody>
                    <a:bodyPr/>
                    <a:lstStyle/>
                    <a:p>
                      <a:pPr algn="l" fontAlgn="base"/>
                      <a:r>
                        <a:rPr lang="cs-CZ" sz="1500" b="0">
                          <a:effectLst/>
                          <a:latin typeface="inherit"/>
                        </a:rPr>
                        <a:t>#7</a:t>
                      </a:r>
                    </a:p>
                  </a:txBody>
                  <a:tcPr marL="106160" marR="106160" marT="106160" marB="106160" anchor="ctr">
                    <a:lnL>
                      <a:noFill/>
                    </a:lnL>
                    <a:lnR>
                      <a:noFill/>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9F9F9"/>
                    </a:solidFill>
                  </a:tcPr>
                </a:tc>
                <a:tc>
                  <a:txBody>
                    <a:bodyPr/>
                    <a:lstStyle/>
                    <a:p>
                      <a:pPr algn="l" fontAlgn="base"/>
                      <a:r>
                        <a:rPr lang="cs-CZ" sz="1500" b="0">
                          <a:effectLst/>
                          <a:latin typeface="inherit"/>
                        </a:rPr>
                        <a:t>2000</a:t>
                      </a:r>
                    </a:p>
                  </a:txBody>
                  <a:tcPr marL="106160" marR="106160" marT="106160" marB="106160" anchor="ctr">
                    <a:lnL>
                      <a:noFill/>
                    </a:lnL>
                    <a:lnR>
                      <a:noFill/>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9F9F9"/>
                    </a:solidFill>
                  </a:tcPr>
                </a:tc>
                <a:tc>
                  <a:txBody>
                    <a:bodyPr/>
                    <a:lstStyle/>
                    <a:p>
                      <a:pPr algn="l" fontAlgn="base"/>
                      <a:r>
                        <a:rPr lang="cs-CZ" sz="1500" b="0">
                          <a:effectLst/>
                          <a:latin typeface="inherit"/>
                        </a:rPr>
                        <a:t>0.613%</a:t>
                      </a:r>
                    </a:p>
                  </a:txBody>
                  <a:tcPr marL="106160" marR="106160" marT="106160" marB="106160" anchor="ctr">
                    <a:lnL>
                      <a:noFill/>
                    </a:lnL>
                    <a:lnR>
                      <a:noFill/>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9F9F9"/>
                    </a:solidFill>
                  </a:tcPr>
                </a:tc>
              </a:tr>
              <a:tr h="443345">
                <a:tc>
                  <a:txBody>
                    <a:bodyPr/>
                    <a:lstStyle/>
                    <a:p>
                      <a:pPr algn="l" fontAlgn="base"/>
                      <a:r>
                        <a:rPr lang="cs-CZ" sz="1500" b="0">
                          <a:effectLst/>
                          <a:latin typeface="inherit"/>
                        </a:rPr>
                        <a:t>#8</a:t>
                      </a:r>
                    </a:p>
                  </a:txBody>
                  <a:tcPr marL="106160" marR="106160" marT="106160" marB="106160" anchor="ctr">
                    <a:lnL>
                      <a:noFill/>
                    </a:lnL>
                    <a:lnR>
                      <a:noFill/>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algn="l" fontAlgn="base"/>
                      <a:r>
                        <a:rPr lang="cs-CZ" sz="1500" b="0">
                          <a:effectLst/>
                          <a:latin typeface="inherit"/>
                        </a:rPr>
                        <a:t>4444</a:t>
                      </a:r>
                    </a:p>
                  </a:txBody>
                  <a:tcPr marL="106160" marR="106160" marT="106160" marB="106160" anchor="ctr">
                    <a:lnL>
                      <a:noFill/>
                    </a:lnL>
                    <a:lnR>
                      <a:noFill/>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algn="l" fontAlgn="base"/>
                      <a:r>
                        <a:rPr lang="cs-CZ" sz="1500" b="0">
                          <a:effectLst/>
                          <a:latin typeface="inherit"/>
                        </a:rPr>
                        <a:t>0.526%</a:t>
                      </a:r>
                    </a:p>
                  </a:txBody>
                  <a:tcPr marL="106160" marR="106160" marT="106160" marB="106160" anchor="ctr">
                    <a:lnL>
                      <a:noFill/>
                    </a:lnL>
                    <a:lnR>
                      <a:noFill/>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r>
              <a:tr h="443345">
                <a:tc>
                  <a:txBody>
                    <a:bodyPr/>
                    <a:lstStyle/>
                    <a:p>
                      <a:pPr algn="l" fontAlgn="base"/>
                      <a:r>
                        <a:rPr lang="cs-CZ" sz="1500" b="0">
                          <a:effectLst/>
                          <a:latin typeface="inherit"/>
                        </a:rPr>
                        <a:t>#9</a:t>
                      </a:r>
                    </a:p>
                  </a:txBody>
                  <a:tcPr marL="106160" marR="106160" marT="106160" marB="106160" anchor="ctr">
                    <a:lnL>
                      <a:noFill/>
                    </a:lnL>
                    <a:lnR>
                      <a:noFill/>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9F9F9"/>
                    </a:solidFill>
                  </a:tcPr>
                </a:tc>
                <a:tc>
                  <a:txBody>
                    <a:bodyPr/>
                    <a:lstStyle/>
                    <a:p>
                      <a:pPr algn="l" fontAlgn="base"/>
                      <a:r>
                        <a:rPr lang="cs-CZ" sz="1500" b="0">
                          <a:effectLst/>
                          <a:latin typeface="inherit"/>
                        </a:rPr>
                        <a:t>2222</a:t>
                      </a:r>
                    </a:p>
                  </a:txBody>
                  <a:tcPr marL="106160" marR="106160" marT="106160" marB="106160" anchor="ctr">
                    <a:lnL>
                      <a:noFill/>
                    </a:lnL>
                    <a:lnR>
                      <a:noFill/>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9F9F9"/>
                    </a:solidFill>
                  </a:tcPr>
                </a:tc>
                <a:tc>
                  <a:txBody>
                    <a:bodyPr/>
                    <a:lstStyle/>
                    <a:p>
                      <a:pPr algn="l" fontAlgn="base"/>
                      <a:r>
                        <a:rPr lang="cs-CZ" sz="1500" b="0">
                          <a:effectLst/>
                          <a:latin typeface="inherit"/>
                        </a:rPr>
                        <a:t>0.516%</a:t>
                      </a:r>
                    </a:p>
                  </a:txBody>
                  <a:tcPr marL="106160" marR="106160" marT="106160" marB="106160" anchor="ctr">
                    <a:lnL>
                      <a:noFill/>
                    </a:lnL>
                    <a:lnR>
                      <a:noFill/>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9F9F9"/>
                    </a:solidFill>
                  </a:tcPr>
                </a:tc>
              </a:tr>
              <a:tr h="443345">
                <a:tc>
                  <a:txBody>
                    <a:bodyPr/>
                    <a:lstStyle/>
                    <a:p>
                      <a:pPr algn="l" fontAlgn="base"/>
                      <a:r>
                        <a:rPr lang="cs-CZ" sz="1500" b="0">
                          <a:effectLst/>
                          <a:latin typeface="inherit"/>
                        </a:rPr>
                        <a:t>#10</a:t>
                      </a:r>
                    </a:p>
                  </a:txBody>
                  <a:tcPr marL="106160" marR="106160" marT="106160" marB="106160" anchor="ctr">
                    <a:lnL>
                      <a:noFill/>
                    </a:lnL>
                    <a:lnR>
                      <a:noFill/>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algn="l" fontAlgn="base"/>
                      <a:r>
                        <a:rPr lang="cs-CZ" sz="1500" b="0">
                          <a:effectLst/>
                          <a:latin typeface="inherit"/>
                        </a:rPr>
                        <a:t>6969</a:t>
                      </a:r>
                    </a:p>
                  </a:txBody>
                  <a:tcPr marL="106160" marR="106160" marT="106160" marB="106160" anchor="ctr">
                    <a:lnL>
                      <a:noFill/>
                    </a:lnL>
                    <a:lnR>
                      <a:noFill/>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algn="l" fontAlgn="base"/>
                      <a:r>
                        <a:rPr lang="cs-CZ" sz="1500" b="0" dirty="0">
                          <a:effectLst/>
                          <a:latin typeface="inherit"/>
                        </a:rPr>
                        <a:t>0.512%</a:t>
                      </a:r>
                    </a:p>
                  </a:txBody>
                  <a:tcPr marL="106160" marR="106160" marT="106160" marB="106160" anchor="ctr">
                    <a:lnL>
                      <a:noFill/>
                    </a:lnL>
                    <a:lnR>
                      <a:noFill/>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r>
            </a:tbl>
          </a:graphicData>
        </a:graphic>
      </p:graphicFrame>
    </p:spTree>
    <p:extLst>
      <p:ext uri="{BB962C8B-B14F-4D97-AF65-F5344CB8AC3E}">
        <p14:creationId xmlns:p14="http://schemas.microsoft.com/office/powerpoint/2010/main" val="3675012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3"/>
          <p:cNvSpPr txBox="1">
            <a:spLocks/>
          </p:cNvSpPr>
          <p:nvPr/>
        </p:nvSpPr>
        <p:spPr>
          <a:xfrm>
            <a:off x="457200" y="116632"/>
            <a:ext cx="8229600" cy="648072"/>
          </a:xfrm>
          <a:prstGeom prst="rect">
            <a:avLst/>
          </a:prstGeom>
        </p:spPr>
        <p:style>
          <a:lnRef idx="0">
            <a:schemeClr val="accent4"/>
          </a:lnRef>
          <a:fillRef idx="3">
            <a:schemeClr val="accent4"/>
          </a:fillRef>
          <a:effectRef idx="3">
            <a:schemeClr val="accent4"/>
          </a:effectRef>
          <a:fontRef idx="minor">
            <a:schemeClr val="lt1"/>
          </a:fontRef>
        </p:style>
        <p:txBody>
          <a:bodyPr vert="horz" lIns="91440" tIns="45720" rIns="91440" bIns="45720" rtlCol="0" anchor="ctr">
            <a:noAutofit/>
          </a:bodyPr>
          <a:lstStyle>
            <a:lvl1pPr algn="l" rtl="0" eaLnBrk="0" fontAlgn="base" hangingPunct="0">
              <a:spcBef>
                <a:spcPct val="0"/>
              </a:spcBef>
              <a:spcAft>
                <a:spcPct val="0"/>
              </a:spcAft>
              <a:defRPr sz="4000" kern="1200" spc="-100">
                <a:solidFill>
                  <a:schemeClr val="lt1"/>
                </a:solidFill>
                <a:latin typeface="+mn-lt"/>
                <a:ea typeface="+mn-ea"/>
                <a:cs typeface="+mn-cs"/>
              </a:defRPr>
            </a:lvl1pPr>
            <a:lvl2pPr algn="l" rtl="0" eaLnBrk="0" fontAlgn="base" hangingPunct="0">
              <a:spcBef>
                <a:spcPct val="0"/>
              </a:spcBef>
              <a:spcAft>
                <a:spcPct val="0"/>
              </a:spcAft>
              <a:defRPr sz="4000">
                <a:solidFill>
                  <a:schemeClr val="lt1"/>
                </a:solidFill>
                <a:latin typeface="+mn-lt"/>
                <a:ea typeface="+mn-ea"/>
                <a:cs typeface="+mn-cs"/>
              </a:defRPr>
            </a:lvl2pPr>
            <a:lvl3pPr algn="l" rtl="0" eaLnBrk="0" fontAlgn="base" hangingPunct="0">
              <a:spcBef>
                <a:spcPct val="0"/>
              </a:spcBef>
              <a:spcAft>
                <a:spcPct val="0"/>
              </a:spcAft>
              <a:defRPr sz="4000">
                <a:solidFill>
                  <a:schemeClr val="lt1"/>
                </a:solidFill>
                <a:latin typeface="+mn-lt"/>
                <a:ea typeface="+mn-ea"/>
                <a:cs typeface="+mn-cs"/>
              </a:defRPr>
            </a:lvl3pPr>
            <a:lvl4pPr algn="l" rtl="0" eaLnBrk="0" fontAlgn="base" hangingPunct="0">
              <a:spcBef>
                <a:spcPct val="0"/>
              </a:spcBef>
              <a:spcAft>
                <a:spcPct val="0"/>
              </a:spcAft>
              <a:defRPr sz="4000">
                <a:solidFill>
                  <a:schemeClr val="lt1"/>
                </a:solidFill>
                <a:latin typeface="+mn-lt"/>
                <a:ea typeface="+mn-ea"/>
                <a:cs typeface="+mn-cs"/>
              </a:defRPr>
            </a:lvl4pPr>
            <a:lvl5pPr algn="l" rtl="0" eaLnBrk="0" fontAlgn="base" hangingPunct="0">
              <a:spcBef>
                <a:spcPct val="0"/>
              </a:spcBef>
              <a:spcAft>
                <a:spcPct val="0"/>
              </a:spcAft>
              <a:defRPr sz="4000">
                <a:solidFill>
                  <a:schemeClr val="lt1"/>
                </a:solidFill>
                <a:latin typeface="+mn-lt"/>
                <a:ea typeface="+mn-ea"/>
                <a:cs typeface="+mn-cs"/>
              </a:defRPr>
            </a:lvl5pPr>
            <a:lvl6pPr marL="457200" algn="l" rtl="0" fontAlgn="base">
              <a:spcBef>
                <a:spcPct val="0"/>
              </a:spcBef>
              <a:spcAft>
                <a:spcPct val="0"/>
              </a:spcAft>
              <a:defRPr sz="4000">
                <a:solidFill>
                  <a:schemeClr val="lt1"/>
                </a:solidFill>
                <a:latin typeface="+mn-lt"/>
                <a:ea typeface="+mn-ea"/>
                <a:cs typeface="+mn-cs"/>
              </a:defRPr>
            </a:lvl6pPr>
            <a:lvl7pPr marL="914400" algn="l" rtl="0" fontAlgn="base">
              <a:spcBef>
                <a:spcPct val="0"/>
              </a:spcBef>
              <a:spcAft>
                <a:spcPct val="0"/>
              </a:spcAft>
              <a:defRPr sz="4000">
                <a:solidFill>
                  <a:schemeClr val="lt1"/>
                </a:solidFill>
                <a:latin typeface="+mn-lt"/>
                <a:ea typeface="+mn-ea"/>
                <a:cs typeface="+mn-cs"/>
              </a:defRPr>
            </a:lvl7pPr>
            <a:lvl8pPr marL="1371600" algn="l" rtl="0" fontAlgn="base">
              <a:spcBef>
                <a:spcPct val="0"/>
              </a:spcBef>
              <a:spcAft>
                <a:spcPct val="0"/>
              </a:spcAft>
              <a:defRPr sz="4000">
                <a:solidFill>
                  <a:schemeClr val="lt1"/>
                </a:solidFill>
                <a:latin typeface="+mn-lt"/>
                <a:ea typeface="+mn-ea"/>
                <a:cs typeface="+mn-cs"/>
              </a:defRPr>
            </a:lvl8pPr>
            <a:lvl9pPr marL="1828800" algn="l" rtl="0" fontAlgn="base">
              <a:spcBef>
                <a:spcPct val="0"/>
              </a:spcBef>
              <a:spcAft>
                <a:spcPct val="0"/>
              </a:spcAft>
              <a:defRPr sz="4000">
                <a:solidFill>
                  <a:schemeClr val="lt1"/>
                </a:solidFill>
                <a:latin typeface="+mn-lt"/>
                <a:ea typeface="+mn-ea"/>
                <a:cs typeface="+mn-cs"/>
              </a:defRPr>
            </a:lvl9pPr>
          </a:lstStyle>
          <a:p>
            <a:r>
              <a:rPr lang="cs-CZ" sz="3200" b="1" dirty="0" err="1" smtClean="0"/>
              <a:t>Revenge</a:t>
            </a:r>
            <a:r>
              <a:rPr lang="cs-CZ" sz="3200" b="1" dirty="0" smtClean="0"/>
              <a:t> </a:t>
            </a:r>
            <a:r>
              <a:rPr lang="cs-CZ" sz="3200" b="1" dirty="0" err="1" smtClean="0"/>
              <a:t>Porn</a:t>
            </a:r>
            <a:endParaRPr lang="cs-CZ" sz="3200" b="1" dirty="0"/>
          </a:p>
        </p:txBody>
      </p:sp>
      <p:sp>
        <p:nvSpPr>
          <p:cNvPr id="6" name="TextovéPole 5"/>
          <p:cNvSpPr txBox="1"/>
          <p:nvPr/>
        </p:nvSpPr>
        <p:spPr>
          <a:xfrm>
            <a:off x="457200" y="836712"/>
            <a:ext cx="8229600" cy="1477328"/>
          </a:xfrm>
          <a:prstGeom prst="rect">
            <a:avLst/>
          </a:prstGeom>
        </p:spPr>
        <p:style>
          <a:lnRef idx="1">
            <a:schemeClr val="accent2"/>
          </a:lnRef>
          <a:fillRef idx="2">
            <a:schemeClr val="accent2"/>
          </a:fillRef>
          <a:effectRef idx="1">
            <a:schemeClr val="accent2"/>
          </a:effectRef>
          <a:fontRef idx="minor">
            <a:schemeClr val="dk1"/>
          </a:fontRef>
        </p:style>
        <p:txBody>
          <a:bodyPr wrap="square">
            <a:spAutoFit/>
          </a:bodyPr>
          <a:lstStyle/>
          <a:p>
            <a:pPr marL="0" indent="0">
              <a:buNone/>
            </a:pPr>
            <a:r>
              <a:rPr lang="cs-CZ" sz="1800" dirty="0" smtClean="0"/>
              <a:t>Zásadní problém v USA. Šíření nevhodných fotografií bývalého partnera za účelem pomsty. </a:t>
            </a:r>
          </a:p>
          <a:p>
            <a:pPr marL="0" indent="0">
              <a:buNone/>
            </a:pPr>
            <a:endParaRPr lang="cs-CZ" sz="1800" dirty="0"/>
          </a:p>
          <a:p>
            <a:pPr marL="0" indent="0">
              <a:buNone/>
            </a:pPr>
            <a:r>
              <a:rPr lang="cs-CZ" sz="1800" dirty="0" smtClean="0"/>
              <a:t>Ale také šíření fotografií cizích osob získaných </a:t>
            </a:r>
            <a:r>
              <a:rPr lang="cs-CZ" sz="1800" dirty="0" err="1" smtClean="0"/>
              <a:t>hacknutím</a:t>
            </a:r>
            <a:r>
              <a:rPr lang="cs-CZ" sz="1800" dirty="0" smtClean="0"/>
              <a:t>, ze sociálních sítí a dalších zdrojů. </a:t>
            </a:r>
            <a:endParaRPr lang="cs-CZ" sz="1800" dirty="0"/>
          </a:p>
        </p:txBody>
      </p:sp>
      <p:sp>
        <p:nvSpPr>
          <p:cNvPr id="2" name="Obdélník 1"/>
          <p:cNvSpPr/>
          <p:nvPr/>
        </p:nvSpPr>
        <p:spPr>
          <a:xfrm>
            <a:off x="457200" y="2521927"/>
            <a:ext cx="8229600" cy="3139321"/>
          </a:xfrm>
          <a:prstGeom prst="rect">
            <a:avLst/>
          </a:prstGeom>
        </p:spPr>
        <p:style>
          <a:lnRef idx="1">
            <a:schemeClr val="accent2"/>
          </a:lnRef>
          <a:fillRef idx="2">
            <a:schemeClr val="accent2"/>
          </a:fillRef>
          <a:effectRef idx="1">
            <a:schemeClr val="accent2"/>
          </a:effectRef>
          <a:fontRef idx="minor">
            <a:schemeClr val="dk1"/>
          </a:fontRef>
        </p:style>
        <p:txBody>
          <a:bodyPr wrap="square">
            <a:spAutoFit/>
          </a:bodyPr>
          <a:lstStyle/>
          <a:p>
            <a:r>
              <a:rPr lang="cs-CZ" sz="1800" dirty="0"/>
              <a:t>Rozesílání vlastních fotek a videí je zvlášť rizikové, protože</a:t>
            </a:r>
            <a:r>
              <a:rPr lang="cs-CZ" sz="1800" dirty="0" smtClean="0"/>
              <a:t>:</a:t>
            </a:r>
          </a:p>
          <a:p>
            <a:pPr marL="285750" indent="-285750">
              <a:buFont typeface="Arial" panose="020B0604020202020204" pitchFamily="34" charset="0"/>
              <a:buChar char="•"/>
            </a:pPr>
            <a:endParaRPr lang="cs-CZ" sz="1800" dirty="0"/>
          </a:p>
          <a:p>
            <a:pPr marL="285750" indent="-285750">
              <a:buFont typeface="Arial" panose="020B0604020202020204" pitchFamily="34" charset="0"/>
              <a:buChar char="•"/>
            </a:pPr>
            <a:r>
              <a:rPr lang="cs-CZ" sz="1800" dirty="0"/>
              <a:t>potenciálnímu útočníkovi dává k dispozici citlivý materiál, zneužitelný např. k vydírání, </a:t>
            </a:r>
            <a:r>
              <a:rPr lang="cs-CZ" sz="1800" dirty="0" err="1"/>
              <a:t>kyberšikaně</a:t>
            </a:r>
            <a:r>
              <a:rPr lang="cs-CZ" sz="1800" dirty="0"/>
              <a:t> a šikaně</a:t>
            </a:r>
            <a:r>
              <a:rPr lang="cs-CZ" sz="1800" dirty="0" smtClean="0"/>
              <a:t>.</a:t>
            </a:r>
          </a:p>
          <a:p>
            <a:pPr marL="285750" indent="-285750">
              <a:buFont typeface="Arial" panose="020B0604020202020204" pitchFamily="34" charset="0"/>
              <a:buChar char="•"/>
            </a:pPr>
            <a:endParaRPr lang="cs-CZ" sz="1800" dirty="0"/>
          </a:p>
          <a:p>
            <a:pPr marL="285750" indent="-285750">
              <a:buFont typeface="Arial" panose="020B0604020202020204" pitchFamily="34" charset="0"/>
              <a:buChar char="•"/>
            </a:pPr>
            <a:r>
              <a:rPr lang="cs-CZ" sz="1800" dirty="0"/>
              <a:t>materiál může na internetu kolovat roky, ocitá se na pornografických webech</a:t>
            </a:r>
            <a:r>
              <a:rPr lang="cs-CZ" sz="1800" dirty="0" smtClean="0"/>
              <a:t>.</a:t>
            </a:r>
          </a:p>
          <a:p>
            <a:pPr marL="285750" indent="-285750">
              <a:buFont typeface="Arial" panose="020B0604020202020204" pitchFamily="34" charset="0"/>
              <a:buChar char="•"/>
            </a:pPr>
            <a:endParaRPr lang="cs-CZ" sz="1800" dirty="0"/>
          </a:p>
          <a:p>
            <a:pPr marL="285750" indent="-285750">
              <a:buFont typeface="Arial" panose="020B0604020202020204" pitchFamily="34" charset="0"/>
              <a:buChar char="•"/>
            </a:pPr>
            <a:r>
              <a:rPr lang="cs-CZ" sz="1800" dirty="0"/>
              <a:t>dítě či jeho rodina mohou přijít o dobrou pověst a důvěryhodnost</a:t>
            </a:r>
            <a:r>
              <a:rPr lang="cs-CZ" sz="1800" dirty="0" smtClean="0"/>
              <a:t>.</a:t>
            </a:r>
          </a:p>
          <a:p>
            <a:pPr marL="285750" indent="-285750">
              <a:buFont typeface="Arial" panose="020B0604020202020204" pitchFamily="34" charset="0"/>
              <a:buChar char="•"/>
            </a:pPr>
            <a:endParaRPr lang="cs-CZ" sz="1800" dirty="0"/>
          </a:p>
          <a:p>
            <a:pPr marL="285750" indent="-285750">
              <a:buFont typeface="Arial" panose="020B0604020202020204" pitchFamily="34" charset="0"/>
              <a:buChar char="•"/>
            </a:pPr>
            <a:r>
              <a:rPr lang="cs-CZ" sz="1800" dirty="0"/>
              <a:t>šiřitel </a:t>
            </a:r>
            <a:r>
              <a:rPr lang="cs-CZ" sz="1800" dirty="0" err="1"/>
              <a:t>sextingu</a:t>
            </a:r>
            <a:r>
              <a:rPr lang="cs-CZ" sz="1800" dirty="0"/>
              <a:t> (i dítě či mladistvý) se může stát pachatelem trestného činu.</a:t>
            </a:r>
            <a:endParaRPr lang="cs-CZ" sz="1800" dirty="0">
              <a:solidFill>
                <a:schemeClr val="dk1"/>
              </a:solidFill>
              <a:latin typeface="+mn-lt"/>
              <a:cs typeface="+mn-cs"/>
            </a:endParaRPr>
          </a:p>
        </p:txBody>
      </p:sp>
      <p:sp>
        <p:nvSpPr>
          <p:cNvPr id="3" name="Obdélník 2"/>
          <p:cNvSpPr/>
          <p:nvPr/>
        </p:nvSpPr>
        <p:spPr>
          <a:xfrm>
            <a:off x="4283968" y="6381328"/>
            <a:ext cx="4572000" cy="276999"/>
          </a:xfrm>
          <a:prstGeom prst="rect">
            <a:avLst/>
          </a:prstGeom>
        </p:spPr>
        <p:txBody>
          <a:bodyPr>
            <a:spAutoFit/>
          </a:bodyPr>
          <a:lstStyle/>
          <a:p>
            <a:r>
              <a:rPr lang="cs-CZ" sz="1200" dirty="0">
                <a:latin typeface="+mn-lt"/>
                <a:hlinkClick r:id="rId2"/>
              </a:rPr>
              <a:t>TIP#260: Co je to </a:t>
            </a:r>
            <a:r>
              <a:rPr lang="cs-CZ" sz="1200" dirty="0" err="1">
                <a:latin typeface="+mn-lt"/>
                <a:hlinkClick r:id="rId2"/>
              </a:rPr>
              <a:t>Revenge</a:t>
            </a:r>
            <a:r>
              <a:rPr lang="cs-CZ" sz="1200" dirty="0">
                <a:latin typeface="+mn-lt"/>
                <a:hlinkClick r:id="rId2"/>
              </a:rPr>
              <a:t> </a:t>
            </a:r>
            <a:r>
              <a:rPr lang="cs-CZ" sz="1200" dirty="0" err="1">
                <a:latin typeface="+mn-lt"/>
                <a:hlinkClick r:id="rId2"/>
              </a:rPr>
              <a:t>Porn</a:t>
            </a:r>
            <a:r>
              <a:rPr lang="cs-CZ" sz="1200" dirty="0">
                <a:latin typeface="+mn-lt"/>
                <a:hlinkClick r:id="rId2"/>
              </a:rPr>
              <a:t>? Někdy též porno pomsta</a:t>
            </a:r>
            <a:endParaRPr lang="cs-CZ" sz="1200" dirty="0">
              <a:latin typeface="+mn-lt"/>
            </a:endParaRPr>
          </a:p>
        </p:txBody>
      </p:sp>
    </p:spTree>
    <p:extLst>
      <p:ext uri="{BB962C8B-B14F-4D97-AF65-F5344CB8AC3E}">
        <p14:creationId xmlns:p14="http://schemas.microsoft.com/office/powerpoint/2010/main" val="875289246"/>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3"/>
          <p:cNvSpPr txBox="1">
            <a:spLocks/>
          </p:cNvSpPr>
          <p:nvPr/>
        </p:nvSpPr>
        <p:spPr>
          <a:xfrm>
            <a:off x="457200" y="116632"/>
            <a:ext cx="8229600" cy="648072"/>
          </a:xfrm>
          <a:prstGeom prst="rect">
            <a:avLst/>
          </a:prstGeom>
        </p:spPr>
        <p:style>
          <a:lnRef idx="0">
            <a:schemeClr val="accent4"/>
          </a:lnRef>
          <a:fillRef idx="3">
            <a:schemeClr val="accent4"/>
          </a:fillRef>
          <a:effectRef idx="3">
            <a:schemeClr val="accent4"/>
          </a:effectRef>
          <a:fontRef idx="minor">
            <a:schemeClr val="lt1"/>
          </a:fontRef>
        </p:style>
        <p:txBody>
          <a:bodyPr vert="horz" lIns="91440" tIns="45720" rIns="91440" bIns="45720" rtlCol="0" anchor="ctr">
            <a:noAutofit/>
          </a:bodyPr>
          <a:lstStyle>
            <a:lvl1pPr algn="l" rtl="0" eaLnBrk="0" fontAlgn="base" hangingPunct="0">
              <a:spcBef>
                <a:spcPct val="0"/>
              </a:spcBef>
              <a:spcAft>
                <a:spcPct val="0"/>
              </a:spcAft>
              <a:defRPr sz="4000" kern="1200" spc="-100">
                <a:solidFill>
                  <a:schemeClr val="lt1"/>
                </a:solidFill>
                <a:latin typeface="+mn-lt"/>
                <a:ea typeface="+mn-ea"/>
                <a:cs typeface="+mn-cs"/>
              </a:defRPr>
            </a:lvl1pPr>
            <a:lvl2pPr algn="l" rtl="0" eaLnBrk="0" fontAlgn="base" hangingPunct="0">
              <a:spcBef>
                <a:spcPct val="0"/>
              </a:spcBef>
              <a:spcAft>
                <a:spcPct val="0"/>
              </a:spcAft>
              <a:defRPr sz="4000">
                <a:solidFill>
                  <a:schemeClr val="lt1"/>
                </a:solidFill>
                <a:latin typeface="+mn-lt"/>
                <a:ea typeface="+mn-ea"/>
                <a:cs typeface="+mn-cs"/>
              </a:defRPr>
            </a:lvl2pPr>
            <a:lvl3pPr algn="l" rtl="0" eaLnBrk="0" fontAlgn="base" hangingPunct="0">
              <a:spcBef>
                <a:spcPct val="0"/>
              </a:spcBef>
              <a:spcAft>
                <a:spcPct val="0"/>
              </a:spcAft>
              <a:defRPr sz="4000">
                <a:solidFill>
                  <a:schemeClr val="lt1"/>
                </a:solidFill>
                <a:latin typeface="+mn-lt"/>
                <a:ea typeface="+mn-ea"/>
                <a:cs typeface="+mn-cs"/>
              </a:defRPr>
            </a:lvl3pPr>
            <a:lvl4pPr algn="l" rtl="0" eaLnBrk="0" fontAlgn="base" hangingPunct="0">
              <a:spcBef>
                <a:spcPct val="0"/>
              </a:spcBef>
              <a:spcAft>
                <a:spcPct val="0"/>
              </a:spcAft>
              <a:defRPr sz="4000">
                <a:solidFill>
                  <a:schemeClr val="lt1"/>
                </a:solidFill>
                <a:latin typeface="+mn-lt"/>
                <a:ea typeface="+mn-ea"/>
                <a:cs typeface="+mn-cs"/>
              </a:defRPr>
            </a:lvl4pPr>
            <a:lvl5pPr algn="l" rtl="0" eaLnBrk="0" fontAlgn="base" hangingPunct="0">
              <a:spcBef>
                <a:spcPct val="0"/>
              </a:spcBef>
              <a:spcAft>
                <a:spcPct val="0"/>
              </a:spcAft>
              <a:defRPr sz="4000">
                <a:solidFill>
                  <a:schemeClr val="lt1"/>
                </a:solidFill>
                <a:latin typeface="+mn-lt"/>
                <a:ea typeface="+mn-ea"/>
                <a:cs typeface="+mn-cs"/>
              </a:defRPr>
            </a:lvl5pPr>
            <a:lvl6pPr marL="457200" algn="l" rtl="0" fontAlgn="base">
              <a:spcBef>
                <a:spcPct val="0"/>
              </a:spcBef>
              <a:spcAft>
                <a:spcPct val="0"/>
              </a:spcAft>
              <a:defRPr sz="4000">
                <a:solidFill>
                  <a:schemeClr val="lt1"/>
                </a:solidFill>
                <a:latin typeface="+mn-lt"/>
                <a:ea typeface="+mn-ea"/>
                <a:cs typeface="+mn-cs"/>
              </a:defRPr>
            </a:lvl6pPr>
            <a:lvl7pPr marL="914400" algn="l" rtl="0" fontAlgn="base">
              <a:spcBef>
                <a:spcPct val="0"/>
              </a:spcBef>
              <a:spcAft>
                <a:spcPct val="0"/>
              </a:spcAft>
              <a:defRPr sz="4000">
                <a:solidFill>
                  <a:schemeClr val="lt1"/>
                </a:solidFill>
                <a:latin typeface="+mn-lt"/>
                <a:ea typeface="+mn-ea"/>
                <a:cs typeface="+mn-cs"/>
              </a:defRPr>
            </a:lvl7pPr>
            <a:lvl8pPr marL="1371600" algn="l" rtl="0" fontAlgn="base">
              <a:spcBef>
                <a:spcPct val="0"/>
              </a:spcBef>
              <a:spcAft>
                <a:spcPct val="0"/>
              </a:spcAft>
              <a:defRPr sz="4000">
                <a:solidFill>
                  <a:schemeClr val="lt1"/>
                </a:solidFill>
                <a:latin typeface="+mn-lt"/>
                <a:ea typeface="+mn-ea"/>
                <a:cs typeface="+mn-cs"/>
              </a:defRPr>
            </a:lvl8pPr>
            <a:lvl9pPr marL="1828800" algn="l" rtl="0" fontAlgn="base">
              <a:spcBef>
                <a:spcPct val="0"/>
              </a:spcBef>
              <a:spcAft>
                <a:spcPct val="0"/>
              </a:spcAft>
              <a:defRPr sz="4000">
                <a:solidFill>
                  <a:schemeClr val="lt1"/>
                </a:solidFill>
                <a:latin typeface="+mn-lt"/>
                <a:ea typeface="+mn-ea"/>
                <a:cs typeface="+mn-cs"/>
              </a:defRPr>
            </a:lvl9pPr>
          </a:lstStyle>
          <a:p>
            <a:r>
              <a:rPr lang="cs-CZ" sz="3200" b="1" dirty="0" smtClean="0"/>
              <a:t>Sex za peníze, vydírání</a:t>
            </a:r>
            <a:endParaRPr lang="cs-CZ" sz="3200" b="1" dirty="0"/>
          </a:p>
        </p:txBody>
      </p:sp>
      <p:sp>
        <p:nvSpPr>
          <p:cNvPr id="6" name="TextovéPole 5"/>
          <p:cNvSpPr txBox="1"/>
          <p:nvPr/>
        </p:nvSpPr>
        <p:spPr>
          <a:xfrm>
            <a:off x="457200" y="836712"/>
            <a:ext cx="8229600" cy="923330"/>
          </a:xfrm>
          <a:prstGeom prst="rect">
            <a:avLst/>
          </a:prstGeom>
        </p:spPr>
        <p:style>
          <a:lnRef idx="1">
            <a:schemeClr val="accent2"/>
          </a:lnRef>
          <a:fillRef idx="2">
            <a:schemeClr val="accent2"/>
          </a:fillRef>
          <a:effectRef idx="1">
            <a:schemeClr val="accent2"/>
          </a:effectRef>
          <a:fontRef idx="minor">
            <a:schemeClr val="dk1"/>
          </a:fontRef>
        </p:style>
        <p:txBody>
          <a:bodyPr wrap="square">
            <a:spAutoFit/>
          </a:bodyPr>
          <a:lstStyle/>
          <a:p>
            <a:pPr marL="0" indent="0">
              <a:buNone/>
            </a:pPr>
            <a:r>
              <a:rPr lang="cs-CZ" sz="1800" dirty="0" smtClean="0"/>
              <a:t>Mladé důvěřivé dívky jsou častým cílem nabídek svlékání před kamerou nebo poskytování fotografií. Běžné je i </a:t>
            </a:r>
            <a:r>
              <a:rPr lang="cs-CZ" sz="1800" dirty="0" err="1" smtClean="0"/>
              <a:t>vydirání</a:t>
            </a:r>
            <a:r>
              <a:rPr lang="cs-CZ" sz="1800" dirty="0" smtClean="0"/>
              <a:t> „pokud to neuděláš, tvé předchozí či kradené fotky zveřejním“.</a:t>
            </a:r>
            <a:endParaRPr lang="cs-CZ" sz="1800" dirty="0"/>
          </a:p>
        </p:txBody>
      </p:sp>
      <p:sp>
        <p:nvSpPr>
          <p:cNvPr id="2" name="Obdélník 1"/>
          <p:cNvSpPr/>
          <p:nvPr/>
        </p:nvSpPr>
        <p:spPr>
          <a:xfrm>
            <a:off x="457200" y="1988840"/>
            <a:ext cx="8229600" cy="3139321"/>
          </a:xfrm>
          <a:prstGeom prst="rect">
            <a:avLst/>
          </a:prstGeom>
        </p:spPr>
        <p:style>
          <a:lnRef idx="1">
            <a:schemeClr val="accent2"/>
          </a:lnRef>
          <a:fillRef idx="2">
            <a:schemeClr val="accent2"/>
          </a:fillRef>
          <a:effectRef idx="1">
            <a:schemeClr val="accent2"/>
          </a:effectRef>
          <a:fontRef idx="minor">
            <a:schemeClr val="dk1"/>
          </a:fontRef>
        </p:style>
        <p:txBody>
          <a:bodyPr wrap="square">
            <a:spAutoFit/>
          </a:bodyPr>
          <a:lstStyle/>
          <a:p>
            <a:r>
              <a:rPr lang="cs-CZ" sz="1800" b="1" dirty="0"/>
              <a:t>Sex za </a:t>
            </a:r>
            <a:r>
              <a:rPr lang="cs-CZ" sz="1800" b="1" dirty="0" smtClean="0"/>
              <a:t>peníze</a:t>
            </a:r>
          </a:p>
          <a:p>
            <a:endParaRPr lang="cs-CZ" sz="1800" dirty="0"/>
          </a:p>
          <a:p>
            <a:pPr marL="285750" indent="-285750">
              <a:buFont typeface="Arial" panose="020B0604020202020204" pitchFamily="34" charset="0"/>
              <a:buChar char="•"/>
            </a:pPr>
            <a:r>
              <a:rPr lang="cs-CZ" sz="1800" dirty="0"/>
              <a:t>Častější nabídky jsou od dívek </a:t>
            </a:r>
            <a:r>
              <a:rPr lang="cs-CZ" sz="1800" dirty="0" smtClean="0"/>
              <a:t>(77 %)</a:t>
            </a:r>
            <a:endParaRPr lang="cs-CZ" sz="1800" dirty="0"/>
          </a:p>
          <a:p>
            <a:pPr marL="285750" indent="-285750">
              <a:buFont typeface="Arial" panose="020B0604020202020204" pitchFamily="34" charset="0"/>
              <a:buChar char="•"/>
            </a:pPr>
            <a:r>
              <a:rPr lang="cs-CZ" sz="1800" dirty="0"/>
              <a:t>Chlapci přijímají nabídky spíše pasivně</a:t>
            </a:r>
          </a:p>
          <a:p>
            <a:pPr marL="285750" indent="-285750">
              <a:buFont typeface="Arial" panose="020B0604020202020204" pitchFamily="34" charset="0"/>
              <a:buChar char="•"/>
            </a:pPr>
            <a:r>
              <a:rPr lang="cs-CZ" sz="1800" dirty="0"/>
              <a:t>Z 1 800 oslovených dětí s nabídkou výdělku „pokud se nestydíš“ souhlasilo 21 </a:t>
            </a:r>
            <a:r>
              <a:rPr lang="cs-CZ" sz="1800" dirty="0" smtClean="0"/>
              <a:t>%</a:t>
            </a:r>
          </a:p>
          <a:p>
            <a:pPr marL="285750" indent="-285750">
              <a:buFont typeface="Arial" panose="020B0604020202020204" pitchFamily="34" charset="0"/>
              <a:buChar char="•"/>
            </a:pPr>
            <a:endParaRPr lang="cs-CZ" sz="1800" dirty="0"/>
          </a:p>
          <a:p>
            <a:pPr marL="285750" indent="-285750">
              <a:buFont typeface="Arial" panose="020B0604020202020204" pitchFamily="34" charset="0"/>
              <a:buChar char="•"/>
            </a:pPr>
            <a:endParaRPr lang="cs-CZ" sz="1800" dirty="0" smtClean="0"/>
          </a:p>
          <a:p>
            <a:r>
              <a:rPr lang="cs-CZ" sz="1800" dirty="0"/>
              <a:t>Průměrná cena </a:t>
            </a:r>
            <a:r>
              <a:rPr lang="cs-CZ" sz="1800" dirty="0" err="1"/>
              <a:t>hetero</a:t>
            </a:r>
            <a:r>
              <a:rPr lang="cs-CZ" sz="1800" dirty="0"/>
              <a:t>-sexu 750 Kč, gay nabídky 2700 Kč.</a:t>
            </a:r>
          </a:p>
          <a:p>
            <a:endParaRPr lang="cs-CZ" sz="1800" dirty="0"/>
          </a:p>
          <a:p>
            <a:pPr algn="r"/>
            <a:r>
              <a:rPr lang="cs-CZ" sz="1800" i="1" dirty="0" smtClean="0"/>
              <a:t>M</a:t>
            </a:r>
            <a:r>
              <a:rPr lang="cs-CZ" sz="1800" i="1" dirty="0"/>
              <a:t>. Kožíšek, pro konferenci NCBI </a:t>
            </a:r>
            <a:r>
              <a:rPr lang="cs-CZ" sz="1800" i="1" dirty="0" err="1"/>
              <a:t>Kyberpsycho</a:t>
            </a:r>
            <a:r>
              <a:rPr lang="cs-CZ" sz="1800" i="1" dirty="0"/>
              <a:t> </a:t>
            </a:r>
            <a:r>
              <a:rPr lang="cs-CZ" sz="1800" i="1" dirty="0" smtClean="0"/>
              <a:t>2013</a:t>
            </a:r>
            <a:endParaRPr lang="cs-CZ" sz="1800" dirty="0"/>
          </a:p>
        </p:txBody>
      </p:sp>
      <p:sp>
        <p:nvSpPr>
          <p:cNvPr id="7" name="Obdélník 6"/>
          <p:cNvSpPr/>
          <p:nvPr/>
        </p:nvSpPr>
        <p:spPr>
          <a:xfrm>
            <a:off x="1619672" y="6093296"/>
            <a:ext cx="7236296" cy="338554"/>
          </a:xfrm>
          <a:prstGeom prst="rect">
            <a:avLst/>
          </a:prstGeom>
        </p:spPr>
        <p:txBody>
          <a:bodyPr wrap="square">
            <a:spAutoFit/>
          </a:bodyPr>
          <a:lstStyle/>
          <a:p>
            <a:r>
              <a:rPr lang="cs-CZ" sz="1600" dirty="0">
                <a:hlinkClick r:id="rId2"/>
              </a:rPr>
              <a:t>Vydírání dětí kvůli nahým fotkám je stále brutálnější, útočí už i dívky, říká expert</a:t>
            </a:r>
            <a:endParaRPr lang="cs-CZ" sz="1600" dirty="0"/>
          </a:p>
        </p:txBody>
      </p:sp>
    </p:spTree>
    <p:extLst>
      <p:ext uri="{BB962C8B-B14F-4D97-AF65-F5344CB8AC3E}">
        <p14:creationId xmlns:p14="http://schemas.microsoft.com/office/powerpoint/2010/main" val="4276237366"/>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3"/>
          <p:cNvSpPr txBox="1">
            <a:spLocks/>
          </p:cNvSpPr>
          <p:nvPr/>
        </p:nvSpPr>
        <p:spPr>
          <a:xfrm>
            <a:off x="457200" y="116632"/>
            <a:ext cx="8229600" cy="648072"/>
          </a:xfrm>
          <a:prstGeom prst="rect">
            <a:avLst/>
          </a:prstGeom>
        </p:spPr>
        <p:style>
          <a:lnRef idx="0">
            <a:schemeClr val="accent4"/>
          </a:lnRef>
          <a:fillRef idx="3">
            <a:schemeClr val="accent4"/>
          </a:fillRef>
          <a:effectRef idx="3">
            <a:schemeClr val="accent4"/>
          </a:effectRef>
          <a:fontRef idx="minor">
            <a:schemeClr val="lt1"/>
          </a:fontRef>
        </p:style>
        <p:txBody>
          <a:bodyPr vert="horz" lIns="91440" tIns="45720" rIns="91440" bIns="45720" rtlCol="0" anchor="ctr">
            <a:noAutofit/>
          </a:bodyPr>
          <a:lstStyle>
            <a:lvl1pPr algn="l" rtl="0" eaLnBrk="0" fontAlgn="base" hangingPunct="0">
              <a:spcBef>
                <a:spcPct val="0"/>
              </a:spcBef>
              <a:spcAft>
                <a:spcPct val="0"/>
              </a:spcAft>
              <a:defRPr sz="4000" kern="1200" spc="-100">
                <a:solidFill>
                  <a:schemeClr val="lt1"/>
                </a:solidFill>
                <a:latin typeface="+mn-lt"/>
                <a:ea typeface="+mn-ea"/>
                <a:cs typeface="+mn-cs"/>
              </a:defRPr>
            </a:lvl1pPr>
            <a:lvl2pPr algn="l" rtl="0" eaLnBrk="0" fontAlgn="base" hangingPunct="0">
              <a:spcBef>
                <a:spcPct val="0"/>
              </a:spcBef>
              <a:spcAft>
                <a:spcPct val="0"/>
              </a:spcAft>
              <a:defRPr sz="4000">
                <a:solidFill>
                  <a:schemeClr val="lt1"/>
                </a:solidFill>
                <a:latin typeface="+mn-lt"/>
                <a:ea typeface="+mn-ea"/>
                <a:cs typeface="+mn-cs"/>
              </a:defRPr>
            </a:lvl2pPr>
            <a:lvl3pPr algn="l" rtl="0" eaLnBrk="0" fontAlgn="base" hangingPunct="0">
              <a:spcBef>
                <a:spcPct val="0"/>
              </a:spcBef>
              <a:spcAft>
                <a:spcPct val="0"/>
              </a:spcAft>
              <a:defRPr sz="4000">
                <a:solidFill>
                  <a:schemeClr val="lt1"/>
                </a:solidFill>
                <a:latin typeface="+mn-lt"/>
                <a:ea typeface="+mn-ea"/>
                <a:cs typeface="+mn-cs"/>
              </a:defRPr>
            </a:lvl3pPr>
            <a:lvl4pPr algn="l" rtl="0" eaLnBrk="0" fontAlgn="base" hangingPunct="0">
              <a:spcBef>
                <a:spcPct val="0"/>
              </a:spcBef>
              <a:spcAft>
                <a:spcPct val="0"/>
              </a:spcAft>
              <a:defRPr sz="4000">
                <a:solidFill>
                  <a:schemeClr val="lt1"/>
                </a:solidFill>
                <a:latin typeface="+mn-lt"/>
                <a:ea typeface="+mn-ea"/>
                <a:cs typeface="+mn-cs"/>
              </a:defRPr>
            </a:lvl4pPr>
            <a:lvl5pPr algn="l" rtl="0" eaLnBrk="0" fontAlgn="base" hangingPunct="0">
              <a:spcBef>
                <a:spcPct val="0"/>
              </a:spcBef>
              <a:spcAft>
                <a:spcPct val="0"/>
              </a:spcAft>
              <a:defRPr sz="4000">
                <a:solidFill>
                  <a:schemeClr val="lt1"/>
                </a:solidFill>
                <a:latin typeface="+mn-lt"/>
                <a:ea typeface="+mn-ea"/>
                <a:cs typeface="+mn-cs"/>
              </a:defRPr>
            </a:lvl5pPr>
            <a:lvl6pPr marL="457200" algn="l" rtl="0" fontAlgn="base">
              <a:spcBef>
                <a:spcPct val="0"/>
              </a:spcBef>
              <a:spcAft>
                <a:spcPct val="0"/>
              </a:spcAft>
              <a:defRPr sz="4000">
                <a:solidFill>
                  <a:schemeClr val="lt1"/>
                </a:solidFill>
                <a:latin typeface="+mn-lt"/>
                <a:ea typeface="+mn-ea"/>
                <a:cs typeface="+mn-cs"/>
              </a:defRPr>
            </a:lvl6pPr>
            <a:lvl7pPr marL="914400" algn="l" rtl="0" fontAlgn="base">
              <a:spcBef>
                <a:spcPct val="0"/>
              </a:spcBef>
              <a:spcAft>
                <a:spcPct val="0"/>
              </a:spcAft>
              <a:defRPr sz="4000">
                <a:solidFill>
                  <a:schemeClr val="lt1"/>
                </a:solidFill>
                <a:latin typeface="+mn-lt"/>
                <a:ea typeface="+mn-ea"/>
                <a:cs typeface="+mn-cs"/>
              </a:defRPr>
            </a:lvl7pPr>
            <a:lvl8pPr marL="1371600" algn="l" rtl="0" fontAlgn="base">
              <a:spcBef>
                <a:spcPct val="0"/>
              </a:spcBef>
              <a:spcAft>
                <a:spcPct val="0"/>
              </a:spcAft>
              <a:defRPr sz="4000">
                <a:solidFill>
                  <a:schemeClr val="lt1"/>
                </a:solidFill>
                <a:latin typeface="+mn-lt"/>
                <a:ea typeface="+mn-ea"/>
                <a:cs typeface="+mn-cs"/>
              </a:defRPr>
            </a:lvl8pPr>
            <a:lvl9pPr marL="1828800" algn="l" rtl="0" fontAlgn="base">
              <a:spcBef>
                <a:spcPct val="0"/>
              </a:spcBef>
              <a:spcAft>
                <a:spcPct val="0"/>
              </a:spcAft>
              <a:defRPr sz="4000">
                <a:solidFill>
                  <a:schemeClr val="lt1"/>
                </a:solidFill>
                <a:latin typeface="+mn-lt"/>
                <a:ea typeface="+mn-ea"/>
                <a:cs typeface="+mn-cs"/>
              </a:defRPr>
            </a:lvl9pPr>
          </a:lstStyle>
          <a:p>
            <a:r>
              <a:rPr lang="cs-CZ" sz="3200" b="1" dirty="0" err="1"/>
              <a:t>Kybergrooming</a:t>
            </a:r>
            <a:endParaRPr lang="cs-CZ" sz="3200" b="1" dirty="0"/>
          </a:p>
        </p:txBody>
      </p:sp>
      <p:sp>
        <p:nvSpPr>
          <p:cNvPr id="6" name="TextovéPole 5"/>
          <p:cNvSpPr txBox="1"/>
          <p:nvPr/>
        </p:nvSpPr>
        <p:spPr>
          <a:xfrm>
            <a:off x="457200" y="836712"/>
            <a:ext cx="8229600" cy="923330"/>
          </a:xfrm>
          <a:prstGeom prst="rect">
            <a:avLst/>
          </a:prstGeom>
        </p:spPr>
        <p:style>
          <a:lnRef idx="1">
            <a:schemeClr val="accent2"/>
          </a:lnRef>
          <a:fillRef idx="2">
            <a:schemeClr val="accent2"/>
          </a:fillRef>
          <a:effectRef idx="1">
            <a:schemeClr val="accent2"/>
          </a:effectRef>
          <a:fontRef idx="minor">
            <a:schemeClr val="dk1"/>
          </a:fontRef>
        </p:style>
        <p:txBody>
          <a:bodyPr wrap="square">
            <a:spAutoFit/>
          </a:bodyPr>
          <a:lstStyle/>
          <a:p>
            <a:pPr marL="0" indent="0" algn="ctr">
              <a:buNone/>
            </a:pPr>
            <a:r>
              <a:rPr lang="cs-CZ" sz="1800" b="1" i="1" dirty="0"/>
              <a:t>„Psychická manipulace prostřednictvím moderních komunikačních technologií s cílem získat důvěru oběti, vylákat ji na osobní schůzku a zpravidla sexuálně zneužít.“ </a:t>
            </a:r>
          </a:p>
        </p:txBody>
      </p:sp>
      <p:sp>
        <p:nvSpPr>
          <p:cNvPr id="8" name="TextovéPole 7"/>
          <p:cNvSpPr txBox="1"/>
          <p:nvPr/>
        </p:nvSpPr>
        <p:spPr>
          <a:xfrm>
            <a:off x="457200" y="2132856"/>
            <a:ext cx="8229600" cy="3139321"/>
          </a:xfrm>
          <a:prstGeom prst="rect">
            <a:avLst/>
          </a:prstGeom>
        </p:spPr>
        <p:style>
          <a:lnRef idx="1">
            <a:schemeClr val="accent2"/>
          </a:lnRef>
          <a:fillRef idx="2">
            <a:schemeClr val="accent2"/>
          </a:fillRef>
          <a:effectRef idx="1">
            <a:schemeClr val="accent2"/>
          </a:effectRef>
          <a:fontRef idx="minor">
            <a:schemeClr val="dk1"/>
          </a:fontRef>
        </p:style>
        <p:txBody>
          <a:bodyPr wrap="square">
            <a:spAutoFit/>
          </a:bodyPr>
          <a:lstStyle/>
          <a:p>
            <a:pPr marL="285750" indent="-285750">
              <a:buFont typeface="Arial" panose="020B0604020202020204" pitchFamily="34" charset="0"/>
              <a:buChar char="•"/>
            </a:pPr>
            <a:r>
              <a:rPr lang="cs-CZ" sz="1800" dirty="0"/>
              <a:t>Chování zaměřené konkrétně na dětské a mladistvé </a:t>
            </a:r>
            <a:r>
              <a:rPr lang="cs-CZ" sz="1800" dirty="0" smtClean="0"/>
              <a:t>oběti</a:t>
            </a:r>
          </a:p>
          <a:p>
            <a:pPr marL="285750" indent="-285750">
              <a:buFont typeface="Arial" panose="020B0604020202020204" pitchFamily="34" charset="0"/>
              <a:buChar char="•"/>
            </a:pPr>
            <a:endParaRPr lang="cs-CZ" sz="1800" dirty="0"/>
          </a:p>
          <a:p>
            <a:pPr marL="285750" indent="-285750">
              <a:buFont typeface="Arial" panose="020B0604020202020204" pitchFamily="34" charset="0"/>
              <a:buChar char="•"/>
            </a:pPr>
            <a:r>
              <a:rPr lang="cs-CZ" sz="1800" dirty="0"/>
              <a:t>Dlouhodobý proces manipulace a </a:t>
            </a:r>
            <a:r>
              <a:rPr lang="cs-CZ" sz="1800" dirty="0" smtClean="0"/>
              <a:t>ovlivňování</a:t>
            </a:r>
          </a:p>
          <a:p>
            <a:pPr marL="285750" indent="-285750">
              <a:buFont typeface="Arial" panose="020B0604020202020204" pitchFamily="34" charset="0"/>
              <a:buChar char="•"/>
            </a:pPr>
            <a:endParaRPr lang="cs-CZ" sz="1800" dirty="0"/>
          </a:p>
          <a:p>
            <a:pPr marL="285750" indent="-285750">
              <a:buFont typeface="Arial" panose="020B0604020202020204" pitchFamily="34" charset="0"/>
              <a:buChar char="•"/>
            </a:pPr>
            <a:r>
              <a:rPr lang="cs-CZ" sz="1800" dirty="0" err="1"/>
              <a:t>Kybergroomeři</a:t>
            </a:r>
            <a:r>
              <a:rPr lang="cs-CZ" sz="1800" dirty="0"/>
              <a:t> využívají mnoha strategií ke kontaktování oběti a vzbuzení její </a:t>
            </a:r>
            <a:r>
              <a:rPr lang="cs-CZ" sz="1800" dirty="0" smtClean="0"/>
              <a:t>důvěry</a:t>
            </a:r>
          </a:p>
          <a:p>
            <a:pPr marL="285750" indent="-285750">
              <a:buFont typeface="Arial" panose="020B0604020202020204" pitchFamily="34" charset="0"/>
              <a:buChar char="•"/>
            </a:pPr>
            <a:endParaRPr lang="cs-CZ" sz="1800" dirty="0"/>
          </a:p>
          <a:p>
            <a:pPr marL="285750" indent="-285750">
              <a:buFont typeface="Arial" panose="020B0604020202020204" pitchFamily="34" charset="0"/>
              <a:buChar char="•"/>
            </a:pPr>
            <a:r>
              <a:rPr lang="cs-CZ" sz="1800" dirty="0"/>
              <a:t>Cílem je většinou osobní schůzka a následné sexuální zneužití či fyzické násilí, může to být ale i únos za účelem výroby dětské pornografie, k dětské prostituci a obchodu s bílým </a:t>
            </a:r>
            <a:r>
              <a:rPr lang="cs-CZ" sz="1800" dirty="0" smtClean="0"/>
              <a:t>masem</a:t>
            </a:r>
          </a:p>
          <a:p>
            <a:endParaRPr lang="cs-CZ" sz="1800" dirty="0"/>
          </a:p>
        </p:txBody>
      </p:sp>
      <p:sp>
        <p:nvSpPr>
          <p:cNvPr id="7" name="TextovéPole 7"/>
          <p:cNvSpPr txBox="1"/>
          <p:nvPr/>
        </p:nvSpPr>
        <p:spPr>
          <a:xfrm>
            <a:off x="547014" y="5517232"/>
            <a:ext cx="8049971" cy="1200329"/>
          </a:xfrm>
          <a:prstGeom prst="rect">
            <a:avLst/>
          </a:prstGeom>
          <a:noFill/>
        </p:spPr>
        <p:txBody>
          <a:bodyPr wrap="square" rtlCol="0">
            <a:spAutoFit/>
          </a:bodyPr>
          <a:ls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cs-CZ" dirty="0" smtClean="0"/>
              <a:t>Útočníci (</a:t>
            </a:r>
            <a:r>
              <a:rPr lang="cs-CZ" dirty="0" err="1" smtClean="0"/>
              <a:t>groomeři</a:t>
            </a:r>
            <a:r>
              <a:rPr lang="cs-CZ" dirty="0" smtClean="0"/>
              <a:t>) jsou nejčastěji muži s pedofilními sklony, nemusí ale splňovat prototyp všeobecně vnímaného násilníka. Může jít o člověka, který v běžném kontaktu působí naprosto normálně. Často jde o velmi emočně inteligentní jedince.</a:t>
            </a:r>
            <a:endParaRPr lang="cs-CZ" dirty="0"/>
          </a:p>
        </p:txBody>
      </p:sp>
    </p:spTree>
    <p:extLst>
      <p:ext uri="{BB962C8B-B14F-4D97-AF65-F5344CB8AC3E}">
        <p14:creationId xmlns:p14="http://schemas.microsoft.com/office/powerpoint/2010/main" val="1903135284"/>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ovéPole 7"/>
          <p:cNvSpPr txBox="1"/>
          <p:nvPr/>
        </p:nvSpPr>
        <p:spPr>
          <a:xfrm>
            <a:off x="457200" y="808876"/>
            <a:ext cx="8147248" cy="1323439"/>
          </a:xfrm>
          <a:prstGeom prst="rect">
            <a:avLst/>
          </a:prstGeom>
        </p:spPr>
        <p:style>
          <a:lnRef idx="1">
            <a:schemeClr val="accent2"/>
          </a:lnRef>
          <a:fillRef idx="2">
            <a:schemeClr val="accent2"/>
          </a:fillRef>
          <a:effectRef idx="1">
            <a:schemeClr val="accent2"/>
          </a:effectRef>
          <a:fontRef idx="minor">
            <a:schemeClr val="dk1"/>
          </a:fontRef>
        </p:style>
        <p:txBody>
          <a:bodyPr wrap="square">
            <a:spAutoFit/>
          </a:bodyPr>
          <a:lstStyle/>
          <a:p>
            <a:pPr eaLnBrk="0" hangingPunct="0">
              <a:defRPr/>
            </a:pPr>
            <a:r>
              <a:rPr lang="cs-CZ" sz="1600" b="1" dirty="0" err="1" smtClean="0"/>
              <a:t>Netholismus</a:t>
            </a:r>
            <a:r>
              <a:rPr lang="cs-CZ" sz="1600" b="1" dirty="0" smtClean="0"/>
              <a:t> = </a:t>
            </a:r>
            <a:r>
              <a:rPr lang="cs-CZ" sz="1600" b="1" dirty="0" err="1" smtClean="0"/>
              <a:t>netolismus</a:t>
            </a:r>
            <a:r>
              <a:rPr lang="cs-CZ" sz="1600" dirty="0"/>
              <a:t> = psychická závislost na tzv. virtuálních drogách, mezi které patří internet, počítačové hry, televize, </a:t>
            </a:r>
            <a:r>
              <a:rPr lang="cs-CZ" sz="1600" dirty="0" smtClean="0"/>
              <a:t>videa, .</a:t>
            </a:r>
          </a:p>
          <a:p>
            <a:pPr eaLnBrk="0" hangingPunct="0">
              <a:defRPr/>
            </a:pPr>
            <a:endParaRPr lang="cs-CZ" sz="1600" dirty="0"/>
          </a:p>
          <a:p>
            <a:pPr eaLnBrk="0" hangingPunct="0">
              <a:defRPr/>
            </a:pPr>
            <a:r>
              <a:rPr lang="cs-CZ" sz="1600" b="1" dirty="0" smtClean="0"/>
              <a:t>FOMO</a:t>
            </a:r>
            <a:r>
              <a:rPr lang="cs-CZ" sz="1600" dirty="0" smtClean="0"/>
              <a:t> = </a:t>
            </a:r>
            <a:r>
              <a:rPr lang="cs-CZ" sz="1600" dirty="0" err="1" smtClean="0"/>
              <a:t>fear</a:t>
            </a:r>
            <a:r>
              <a:rPr lang="cs-CZ" sz="1600" dirty="0" smtClean="0"/>
              <a:t> </a:t>
            </a:r>
            <a:r>
              <a:rPr lang="cs-CZ" sz="1600" dirty="0" err="1" smtClean="0"/>
              <a:t>of</a:t>
            </a:r>
            <a:r>
              <a:rPr lang="cs-CZ" sz="1600" dirty="0" smtClean="0"/>
              <a:t> </a:t>
            </a:r>
            <a:r>
              <a:rPr lang="cs-CZ" sz="1600" dirty="0" err="1" smtClean="0"/>
              <a:t>missing</a:t>
            </a:r>
            <a:r>
              <a:rPr lang="cs-CZ" sz="1600" dirty="0" smtClean="0"/>
              <a:t> </a:t>
            </a:r>
            <a:r>
              <a:rPr lang="cs-CZ" sz="1600" dirty="0" err="1" smtClean="0"/>
              <a:t>out</a:t>
            </a:r>
            <a:endParaRPr lang="cs-CZ" sz="1600" dirty="0" smtClean="0"/>
          </a:p>
          <a:p>
            <a:pPr eaLnBrk="0" hangingPunct="0">
              <a:defRPr/>
            </a:pPr>
            <a:r>
              <a:rPr lang="cs-CZ" sz="1600" b="1" dirty="0" err="1" smtClean="0"/>
              <a:t>Nomofobie</a:t>
            </a:r>
            <a:r>
              <a:rPr lang="cs-CZ" sz="1600" dirty="0" smtClean="0"/>
              <a:t> = No Mobile </a:t>
            </a:r>
            <a:r>
              <a:rPr lang="cs-CZ" sz="1600" dirty="0" err="1" smtClean="0"/>
              <a:t>fóbie</a:t>
            </a:r>
            <a:endParaRPr lang="cs-CZ" sz="1600" dirty="0"/>
          </a:p>
        </p:txBody>
      </p:sp>
      <p:sp>
        <p:nvSpPr>
          <p:cNvPr id="9" name="Title 3"/>
          <p:cNvSpPr txBox="1">
            <a:spLocks/>
          </p:cNvSpPr>
          <p:nvPr/>
        </p:nvSpPr>
        <p:spPr>
          <a:xfrm>
            <a:off x="457200" y="116632"/>
            <a:ext cx="8229600" cy="648072"/>
          </a:xfrm>
          <a:prstGeom prst="rect">
            <a:avLst/>
          </a:prstGeom>
        </p:spPr>
        <p:style>
          <a:lnRef idx="0">
            <a:schemeClr val="accent4"/>
          </a:lnRef>
          <a:fillRef idx="3">
            <a:schemeClr val="accent4"/>
          </a:fillRef>
          <a:effectRef idx="3">
            <a:schemeClr val="accent4"/>
          </a:effectRef>
          <a:fontRef idx="minor">
            <a:schemeClr val="lt1"/>
          </a:fontRef>
        </p:style>
        <p:txBody>
          <a:bodyPr vert="horz" lIns="91440" tIns="45720" rIns="91440" bIns="45720" rtlCol="0" anchor="ctr">
            <a:noAutofit/>
          </a:bodyPr>
          <a:lstStyle>
            <a:lvl1pPr algn="l" rtl="0" eaLnBrk="0" fontAlgn="base" hangingPunct="0">
              <a:spcBef>
                <a:spcPct val="0"/>
              </a:spcBef>
              <a:spcAft>
                <a:spcPct val="0"/>
              </a:spcAft>
              <a:defRPr sz="4000" kern="1200" spc="-100">
                <a:solidFill>
                  <a:schemeClr val="lt1"/>
                </a:solidFill>
                <a:latin typeface="+mn-lt"/>
                <a:ea typeface="+mn-ea"/>
                <a:cs typeface="+mn-cs"/>
              </a:defRPr>
            </a:lvl1pPr>
            <a:lvl2pPr algn="l" rtl="0" eaLnBrk="0" fontAlgn="base" hangingPunct="0">
              <a:spcBef>
                <a:spcPct val="0"/>
              </a:spcBef>
              <a:spcAft>
                <a:spcPct val="0"/>
              </a:spcAft>
              <a:defRPr sz="4000">
                <a:solidFill>
                  <a:schemeClr val="lt1"/>
                </a:solidFill>
                <a:latin typeface="+mn-lt"/>
                <a:ea typeface="+mn-ea"/>
                <a:cs typeface="+mn-cs"/>
              </a:defRPr>
            </a:lvl2pPr>
            <a:lvl3pPr algn="l" rtl="0" eaLnBrk="0" fontAlgn="base" hangingPunct="0">
              <a:spcBef>
                <a:spcPct val="0"/>
              </a:spcBef>
              <a:spcAft>
                <a:spcPct val="0"/>
              </a:spcAft>
              <a:defRPr sz="4000">
                <a:solidFill>
                  <a:schemeClr val="lt1"/>
                </a:solidFill>
                <a:latin typeface="+mn-lt"/>
                <a:ea typeface="+mn-ea"/>
                <a:cs typeface="+mn-cs"/>
              </a:defRPr>
            </a:lvl3pPr>
            <a:lvl4pPr algn="l" rtl="0" eaLnBrk="0" fontAlgn="base" hangingPunct="0">
              <a:spcBef>
                <a:spcPct val="0"/>
              </a:spcBef>
              <a:spcAft>
                <a:spcPct val="0"/>
              </a:spcAft>
              <a:defRPr sz="4000">
                <a:solidFill>
                  <a:schemeClr val="lt1"/>
                </a:solidFill>
                <a:latin typeface="+mn-lt"/>
                <a:ea typeface="+mn-ea"/>
                <a:cs typeface="+mn-cs"/>
              </a:defRPr>
            </a:lvl4pPr>
            <a:lvl5pPr algn="l" rtl="0" eaLnBrk="0" fontAlgn="base" hangingPunct="0">
              <a:spcBef>
                <a:spcPct val="0"/>
              </a:spcBef>
              <a:spcAft>
                <a:spcPct val="0"/>
              </a:spcAft>
              <a:defRPr sz="4000">
                <a:solidFill>
                  <a:schemeClr val="lt1"/>
                </a:solidFill>
                <a:latin typeface="+mn-lt"/>
                <a:ea typeface="+mn-ea"/>
                <a:cs typeface="+mn-cs"/>
              </a:defRPr>
            </a:lvl5pPr>
            <a:lvl6pPr marL="457200" algn="l" rtl="0" fontAlgn="base">
              <a:spcBef>
                <a:spcPct val="0"/>
              </a:spcBef>
              <a:spcAft>
                <a:spcPct val="0"/>
              </a:spcAft>
              <a:defRPr sz="4000">
                <a:solidFill>
                  <a:schemeClr val="lt1"/>
                </a:solidFill>
                <a:latin typeface="+mn-lt"/>
                <a:ea typeface="+mn-ea"/>
                <a:cs typeface="+mn-cs"/>
              </a:defRPr>
            </a:lvl6pPr>
            <a:lvl7pPr marL="914400" algn="l" rtl="0" fontAlgn="base">
              <a:spcBef>
                <a:spcPct val="0"/>
              </a:spcBef>
              <a:spcAft>
                <a:spcPct val="0"/>
              </a:spcAft>
              <a:defRPr sz="4000">
                <a:solidFill>
                  <a:schemeClr val="lt1"/>
                </a:solidFill>
                <a:latin typeface="+mn-lt"/>
                <a:ea typeface="+mn-ea"/>
                <a:cs typeface="+mn-cs"/>
              </a:defRPr>
            </a:lvl7pPr>
            <a:lvl8pPr marL="1371600" algn="l" rtl="0" fontAlgn="base">
              <a:spcBef>
                <a:spcPct val="0"/>
              </a:spcBef>
              <a:spcAft>
                <a:spcPct val="0"/>
              </a:spcAft>
              <a:defRPr sz="4000">
                <a:solidFill>
                  <a:schemeClr val="lt1"/>
                </a:solidFill>
                <a:latin typeface="+mn-lt"/>
                <a:ea typeface="+mn-ea"/>
                <a:cs typeface="+mn-cs"/>
              </a:defRPr>
            </a:lvl8pPr>
            <a:lvl9pPr marL="1828800" algn="l" rtl="0" fontAlgn="base">
              <a:spcBef>
                <a:spcPct val="0"/>
              </a:spcBef>
              <a:spcAft>
                <a:spcPct val="0"/>
              </a:spcAft>
              <a:defRPr sz="4000">
                <a:solidFill>
                  <a:schemeClr val="lt1"/>
                </a:solidFill>
                <a:latin typeface="+mn-lt"/>
                <a:ea typeface="+mn-ea"/>
                <a:cs typeface="+mn-cs"/>
              </a:defRPr>
            </a:lvl9pPr>
          </a:lstStyle>
          <a:p>
            <a:r>
              <a:rPr lang="cs-CZ" sz="3200" dirty="0" smtClean="0"/>
              <a:t>Závislost – FOMO, </a:t>
            </a:r>
            <a:r>
              <a:rPr lang="cs-CZ" sz="3200" dirty="0" err="1" smtClean="0"/>
              <a:t>netolismus</a:t>
            </a:r>
            <a:r>
              <a:rPr lang="cs-CZ" sz="3200" dirty="0" smtClean="0"/>
              <a:t>, </a:t>
            </a:r>
            <a:r>
              <a:rPr lang="cs-CZ" sz="3200" dirty="0" err="1" smtClean="0"/>
              <a:t>nomofobie</a:t>
            </a:r>
            <a:endParaRPr lang="cs-CZ" sz="3200" b="1" dirty="0"/>
          </a:p>
        </p:txBody>
      </p:sp>
      <p:sp>
        <p:nvSpPr>
          <p:cNvPr id="4" name="TextovéPole 3"/>
          <p:cNvSpPr txBox="1"/>
          <p:nvPr/>
        </p:nvSpPr>
        <p:spPr>
          <a:xfrm>
            <a:off x="457200" y="2420887"/>
            <a:ext cx="8147248" cy="3046988"/>
          </a:xfrm>
          <a:prstGeom prst="rect">
            <a:avLst/>
          </a:prstGeom>
        </p:spPr>
        <p:style>
          <a:lnRef idx="1">
            <a:schemeClr val="accent2"/>
          </a:lnRef>
          <a:fillRef idx="2">
            <a:schemeClr val="accent2"/>
          </a:fillRef>
          <a:effectRef idx="1">
            <a:schemeClr val="accent2"/>
          </a:effectRef>
          <a:fontRef idx="minor">
            <a:schemeClr val="dk1"/>
          </a:fontRef>
        </p:style>
        <p:txBody>
          <a:bodyPr wrap="square">
            <a:spAutoFit/>
          </a:bodyPr>
          <a:lstStyle/>
          <a:p>
            <a:pPr eaLnBrk="0" hangingPunct="0">
              <a:defRPr/>
            </a:pPr>
            <a:r>
              <a:rPr lang="cs-CZ" sz="1600" dirty="0"/>
              <a:t>Nejčastější </a:t>
            </a:r>
            <a:r>
              <a:rPr lang="cs-CZ" sz="1600" dirty="0" smtClean="0"/>
              <a:t>závislosti? </a:t>
            </a:r>
          </a:p>
          <a:p>
            <a:pPr eaLnBrk="0" hangingPunct="0">
              <a:defRPr/>
            </a:pPr>
            <a:endParaRPr lang="cs-CZ" sz="1600" dirty="0"/>
          </a:p>
          <a:p>
            <a:pPr marL="285750" indent="-285750" eaLnBrk="0" hangingPunct="0">
              <a:buFont typeface="Arial" panose="020B0604020202020204" pitchFamily="34" charset="0"/>
              <a:buChar char="•"/>
              <a:defRPr/>
            </a:pPr>
            <a:r>
              <a:rPr lang="cs-CZ" sz="1600" dirty="0"/>
              <a:t>Online komunikace/</a:t>
            </a:r>
            <a:r>
              <a:rPr lang="cs-CZ" sz="1600" dirty="0" err="1"/>
              <a:t>kybervztahy</a:t>
            </a:r>
            <a:r>
              <a:rPr lang="cs-CZ" sz="1600" dirty="0"/>
              <a:t> (seznamky, chaty, diskuze, IM, sociální sítě</a:t>
            </a:r>
            <a:r>
              <a:rPr lang="cs-CZ" sz="1600" dirty="0" smtClean="0"/>
              <a:t>)</a:t>
            </a:r>
          </a:p>
          <a:p>
            <a:pPr marL="285750" indent="-285750" eaLnBrk="0" hangingPunct="0">
              <a:buFont typeface="Arial" panose="020B0604020202020204" pitchFamily="34" charset="0"/>
              <a:buChar char="•"/>
              <a:defRPr/>
            </a:pPr>
            <a:endParaRPr lang="cs-CZ" sz="1600" dirty="0"/>
          </a:p>
          <a:p>
            <a:pPr marL="285750" indent="-285750" eaLnBrk="0" hangingPunct="0">
              <a:buFont typeface="Arial" panose="020B0604020202020204" pitchFamily="34" charset="0"/>
              <a:buChar char="•"/>
              <a:defRPr/>
            </a:pPr>
            <a:r>
              <a:rPr lang="cs-CZ" sz="1600" dirty="0"/>
              <a:t>Online hry (nejčastěji tzv. MMORPG – hromadné online hry na hrdiny, např. </a:t>
            </a:r>
            <a:r>
              <a:rPr lang="cs-CZ" sz="1600" dirty="0" err="1"/>
              <a:t>World</a:t>
            </a:r>
            <a:r>
              <a:rPr lang="cs-CZ" sz="1600" dirty="0"/>
              <a:t> </a:t>
            </a:r>
            <a:r>
              <a:rPr lang="cs-CZ" sz="1600" dirty="0" err="1"/>
              <a:t>of</a:t>
            </a:r>
            <a:r>
              <a:rPr lang="cs-CZ" sz="1600" dirty="0"/>
              <a:t> </a:t>
            </a:r>
            <a:r>
              <a:rPr lang="cs-CZ" sz="1600" dirty="0" err="1"/>
              <a:t>Warcraft</a:t>
            </a:r>
            <a:r>
              <a:rPr lang="cs-CZ" sz="1600" dirty="0"/>
              <a:t>, </a:t>
            </a:r>
            <a:r>
              <a:rPr lang="cs-CZ" sz="1600" dirty="0" err="1"/>
              <a:t>Minecraft</a:t>
            </a:r>
            <a:r>
              <a:rPr lang="cs-CZ" sz="1600" dirty="0"/>
              <a:t>…) </a:t>
            </a:r>
            <a:endParaRPr lang="cs-CZ" sz="1600" dirty="0" smtClean="0"/>
          </a:p>
          <a:p>
            <a:pPr marL="285750" indent="-285750" eaLnBrk="0" hangingPunct="0">
              <a:buFont typeface="Arial" panose="020B0604020202020204" pitchFamily="34" charset="0"/>
              <a:buChar char="•"/>
              <a:defRPr/>
            </a:pPr>
            <a:endParaRPr lang="cs-CZ" sz="1600" dirty="0"/>
          </a:p>
          <a:p>
            <a:pPr marL="285750" indent="-285750" eaLnBrk="0" hangingPunct="0">
              <a:buFont typeface="Arial" panose="020B0604020202020204" pitchFamily="34" charset="0"/>
              <a:buChar char="•"/>
              <a:defRPr/>
            </a:pPr>
            <a:r>
              <a:rPr lang="cs-CZ" sz="1600" dirty="0"/>
              <a:t>Přetížení informacemi (sledování videí, vyhledávání informací, nekontrolované surfování</a:t>
            </a:r>
            <a:r>
              <a:rPr lang="cs-CZ" sz="1600" dirty="0" smtClean="0"/>
              <a:t>…)</a:t>
            </a:r>
          </a:p>
          <a:p>
            <a:pPr marL="285750" indent="-285750" eaLnBrk="0" hangingPunct="0">
              <a:buFont typeface="Arial" panose="020B0604020202020204" pitchFamily="34" charset="0"/>
              <a:buChar char="•"/>
              <a:defRPr/>
            </a:pPr>
            <a:endParaRPr lang="cs-CZ" sz="1600" dirty="0"/>
          </a:p>
          <a:p>
            <a:pPr marL="285750" indent="-285750" eaLnBrk="0" hangingPunct="0">
              <a:buFont typeface="Arial" panose="020B0604020202020204" pitchFamily="34" charset="0"/>
              <a:buChar char="•"/>
              <a:defRPr/>
            </a:pPr>
            <a:r>
              <a:rPr lang="cs-CZ" sz="1600" dirty="0"/>
              <a:t>Ostatní (závislost na pornografických materiálech, online </a:t>
            </a:r>
            <a:r>
              <a:rPr lang="cs-CZ" sz="1600" dirty="0" err="1"/>
              <a:t>gambling</a:t>
            </a:r>
            <a:r>
              <a:rPr lang="cs-CZ" sz="1600" dirty="0"/>
              <a:t>, patologické nakupování…)</a:t>
            </a:r>
            <a:endParaRPr lang="cs-CZ" sz="1600" dirty="0" smtClean="0"/>
          </a:p>
        </p:txBody>
      </p:sp>
    </p:spTree>
    <p:extLst>
      <p:ext uri="{BB962C8B-B14F-4D97-AF65-F5344CB8AC3E}">
        <p14:creationId xmlns:p14="http://schemas.microsoft.com/office/powerpoint/2010/main" val="3573574811"/>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3"/>
          <p:cNvSpPr txBox="1">
            <a:spLocks/>
          </p:cNvSpPr>
          <p:nvPr/>
        </p:nvSpPr>
        <p:spPr>
          <a:xfrm>
            <a:off x="457200" y="116632"/>
            <a:ext cx="8229600" cy="648072"/>
          </a:xfrm>
          <a:prstGeom prst="rect">
            <a:avLst/>
          </a:prstGeom>
        </p:spPr>
        <p:style>
          <a:lnRef idx="0">
            <a:schemeClr val="accent4"/>
          </a:lnRef>
          <a:fillRef idx="3">
            <a:schemeClr val="accent4"/>
          </a:fillRef>
          <a:effectRef idx="3">
            <a:schemeClr val="accent4"/>
          </a:effectRef>
          <a:fontRef idx="minor">
            <a:schemeClr val="lt1"/>
          </a:fontRef>
        </p:style>
        <p:txBody>
          <a:bodyPr vert="horz" lIns="91440" tIns="45720" rIns="91440" bIns="45720" rtlCol="0" anchor="ctr">
            <a:noAutofit/>
          </a:bodyPr>
          <a:lstStyle>
            <a:lvl1pPr algn="l" rtl="0" eaLnBrk="0" fontAlgn="base" hangingPunct="0">
              <a:spcBef>
                <a:spcPct val="0"/>
              </a:spcBef>
              <a:spcAft>
                <a:spcPct val="0"/>
              </a:spcAft>
              <a:defRPr sz="4000" kern="1200" spc="-100">
                <a:solidFill>
                  <a:schemeClr val="lt1"/>
                </a:solidFill>
                <a:latin typeface="+mn-lt"/>
                <a:ea typeface="+mn-ea"/>
                <a:cs typeface="+mn-cs"/>
              </a:defRPr>
            </a:lvl1pPr>
            <a:lvl2pPr algn="l" rtl="0" eaLnBrk="0" fontAlgn="base" hangingPunct="0">
              <a:spcBef>
                <a:spcPct val="0"/>
              </a:spcBef>
              <a:spcAft>
                <a:spcPct val="0"/>
              </a:spcAft>
              <a:defRPr sz="4000">
                <a:solidFill>
                  <a:schemeClr val="lt1"/>
                </a:solidFill>
                <a:latin typeface="+mn-lt"/>
                <a:ea typeface="+mn-ea"/>
                <a:cs typeface="+mn-cs"/>
              </a:defRPr>
            </a:lvl2pPr>
            <a:lvl3pPr algn="l" rtl="0" eaLnBrk="0" fontAlgn="base" hangingPunct="0">
              <a:spcBef>
                <a:spcPct val="0"/>
              </a:spcBef>
              <a:spcAft>
                <a:spcPct val="0"/>
              </a:spcAft>
              <a:defRPr sz="4000">
                <a:solidFill>
                  <a:schemeClr val="lt1"/>
                </a:solidFill>
                <a:latin typeface="+mn-lt"/>
                <a:ea typeface="+mn-ea"/>
                <a:cs typeface="+mn-cs"/>
              </a:defRPr>
            </a:lvl3pPr>
            <a:lvl4pPr algn="l" rtl="0" eaLnBrk="0" fontAlgn="base" hangingPunct="0">
              <a:spcBef>
                <a:spcPct val="0"/>
              </a:spcBef>
              <a:spcAft>
                <a:spcPct val="0"/>
              </a:spcAft>
              <a:defRPr sz="4000">
                <a:solidFill>
                  <a:schemeClr val="lt1"/>
                </a:solidFill>
                <a:latin typeface="+mn-lt"/>
                <a:ea typeface="+mn-ea"/>
                <a:cs typeface="+mn-cs"/>
              </a:defRPr>
            </a:lvl4pPr>
            <a:lvl5pPr algn="l" rtl="0" eaLnBrk="0" fontAlgn="base" hangingPunct="0">
              <a:spcBef>
                <a:spcPct val="0"/>
              </a:spcBef>
              <a:spcAft>
                <a:spcPct val="0"/>
              </a:spcAft>
              <a:defRPr sz="4000">
                <a:solidFill>
                  <a:schemeClr val="lt1"/>
                </a:solidFill>
                <a:latin typeface="+mn-lt"/>
                <a:ea typeface="+mn-ea"/>
                <a:cs typeface="+mn-cs"/>
              </a:defRPr>
            </a:lvl5pPr>
            <a:lvl6pPr marL="457200" algn="l" rtl="0" fontAlgn="base">
              <a:spcBef>
                <a:spcPct val="0"/>
              </a:spcBef>
              <a:spcAft>
                <a:spcPct val="0"/>
              </a:spcAft>
              <a:defRPr sz="4000">
                <a:solidFill>
                  <a:schemeClr val="lt1"/>
                </a:solidFill>
                <a:latin typeface="+mn-lt"/>
                <a:ea typeface="+mn-ea"/>
                <a:cs typeface="+mn-cs"/>
              </a:defRPr>
            </a:lvl6pPr>
            <a:lvl7pPr marL="914400" algn="l" rtl="0" fontAlgn="base">
              <a:spcBef>
                <a:spcPct val="0"/>
              </a:spcBef>
              <a:spcAft>
                <a:spcPct val="0"/>
              </a:spcAft>
              <a:defRPr sz="4000">
                <a:solidFill>
                  <a:schemeClr val="lt1"/>
                </a:solidFill>
                <a:latin typeface="+mn-lt"/>
                <a:ea typeface="+mn-ea"/>
                <a:cs typeface="+mn-cs"/>
              </a:defRPr>
            </a:lvl7pPr>
            <a:lvl8pPr marL="1371600" algn="l" rtl="0" fontAlgn="base">
              <a:spcBef>
                <a:spcPct val="0"/>
              </a:spcBef>
              <a:spcAft>
                <a:spcPct val="0"/>
              </a:spcAft>
              <a:defRPr sz="4000">
                <a:solidFill>
                  <a:schemeClr val="lt1"/>
                </a:solidFill>
                <a:latin typeface="+mn-lt"/>
                <a:ea typeface="+mn-ea"/>
                <a:cs typeface="+mn-cs"/>
              </a:defRPr>
            </a:lvl8pPr>
            <a:lvl9pPr marL="1828800" algn="l" rtl="0" fontAlgn="base">
              <a:spcBef>
                <a:spcPct val="0"/>
              </a:spcBef>
              <a:spcAft>
                <a:spcPct val="0"/>
              </a:spcAft>
              <a:defRPr sz="4000">
                <a:solidFill>
                  <a:schemeClr val="lt1"/>
                </a:solidFill>
                <a:latin typeface="+mn-lt"/>
                <a:ea typeface="+mn-ea"/>
                <a:cs typeface="+mn-cs"/>
              </a:defRPr>
            </a:lvl9pPr>
          </a:lstStyle>
          <a:p>
            <a:r>
              <a:rPr lang="cs-CZ" sz="3200" b="1" dirty="0" smtClean="0"/>
              <a:t>Co s mobilními telefony a tablety? </a:t>
            </a:r>
            <a:endParaRPr lang="cs-CZ" sz="3200" b="1" dirty="0"/>
          </a:p>
        </p:txBody>
      </p:sp>
      <p:sp>
        <p:nvSpPr>
          <p:cNvPr id="2" name="Obdélník 1"/>
          <p:cNvSpPr/>
          <p:nvPr/>
        </p:nvSpPr>
        <p:spPr>
          <a:xfrm>
            <a:off x="2699792" y="5373216"/>
            <a:ext cx="6318448" cy="1200329"/>
          </a:xfrm>
          <a:prstGeom prst="rect">
            <a:avLst/>
          </a:prstGeom>
        </p:spPr>
        <p:txBody>
          <a:bodyPr wrap="square">
            <a:spAutoFit/>
          </a:bodyPr>
          <a:lstStyle/>
          <a:p>
            <a:r>
              <a:rPr lang="cs-CZ" b="1" dirty="0">
                <a:hlinkClick r:id="rId2"/>
              </a:rPr>
              <a:t> Je bezpečné připojit se na veřejně přístupný nabíjecí či USB kabel? Co s nalezenou USB klíčenkou?</a:t>
            </a:r>
            <a:endParaRPr lang="cs-CZ" b="1" dirty="0"/>
          </a:p>
        </p:txBody>
      </p:sp>
      <p:pic>
        <p:nvPicPr>
          <p:cNvPr id="1026" name="Picture 2" descr="D:\Daniel\Disk Google\foto-ilustrace\pixabay-usb-technologie-paměť-část-počítač-1815015-usb-1815015.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645920" y="1783080"/>
            <a:ext cx="5852160" cy="32918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43900255"/>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3"/>
          <p:cNvSpPr>
            <a:spLocks noGrp="1"/>
          </p:cNvSpPr>
          <p:nvPr>
            <p:ph type="title"/>
          </p:nvPr>
        </p:nvSpPr>
        <p:spPr/>
        <p:txBody>
          <a:bodyPr/>
          <a:lstStyle/>
          <a:p>
            <a:r>
              <a:rPr lang="cs-CZ" dirty="0" smtClean="0"/>
              <a:t>Počítačové hry</a:t>
            </a:r>
            <a:endParaRPr lang="cs-CZ" dirty="0"/>
          </a:p>
        </p:txBody>
      </p:sp>
      <p:sp>
        <p:nvSpPr>
          <p:cNvPr id="5" name="Zástupný symbol pro text 4"/>
          <p:cNvSpPr>
            <a:spLocks noGrp="1"/>
          </p:cNvSpPr>
          <p:nvPr>
            <p:ph type="body" idx="1"/>
          </p:nvPr>
        </p:nvSpPr>
        <p:spPr/>
        <p:txBody>
          <a:bodyPr/>
          <a:lstStyle/>
          <a:p>
            <a:r>
              <a:rPr lang="cs-CZ" dirty="0" smtClean="0"/>
              <a:t>Staronová rizika</a:t>
            </a:r>
            <a:endParaRPr lang="cs-CZ" dirty="0"/>
          </a:p>
        </p:txBody>
      </p:sp>
    </p:spTree>
    <p:extLst>
      <p:ext uri="{BB962C8B-B14F-4D97-AF65-F5344CB8AC3E}">
        <p14:creationId xmlns:p14="http://schemas.microsoft.com/office/powerpoint/2010/main" val="386351848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ovéPole 7"/>
          <p:cNvSpPr txBox="1"/>
          <p:nvPr/>
        </p:nvSpPr>
        <p:spPr>
          <a:xfrm>
            <a:off x="457200" y="808876"/>
            <a:ext cx="8147248" cy="5693866"/>
          </a:xfrm>
          <a:prstGeom prst="rect">
            <a:avLst/>
          </a:prstGeom>
        </p:spPr>
        <p:style>
          <a:lnRef idx="1">
            <a:schemeClr val="accent2"/>
          </a:lnRef>
          <a:fillRef idx="2">
            <a:schemeClr val="accent2"/>
          </a:fillRef>
          <a:effectRef idx="1">
            <a:schemeClr val="accent2"/>
          </a:effectRef>
          <a:fontRef idx="minor">
            <a:schemeClr val="dk1"/>
          </a:fontRef>
        </p:style>
        <p:txBody>
          <a:bodyPr wrap="square">
            <a:spAutoFit/>
          </a:bodyPr>
          <a:lstStyle/>
          <a:p>
            <a:pPr eaLnBrk="0" hangingPunct="0">
              <a:defRPr/>
            </a:pPr>
            <a:endParaRPr lang="cs-CZ" sz="2800" dirty="0"/>
          </a:p>
          <a:p>
            <a:pPr marL="285750" indent="-285750" eaLnBrk="0" hangingPunct="0">
              <a:buFont typeface="Arial" panose="020B0604020202020204" pitchFamily="34" charset="0"/>
              <a:buChar char="•"/>
              <a:defRPr/>
            </a:pPr>
            <a:r>
              <a:rPr lang="cs-CZ" sz="2800" dirty="0" smtClean="0"/>
              <a:t>několik </a:t>
            </a:r>
            <a:r>
              <a:rPr lang="cs-CZ" sz="2800" dirty="0"/>
              <a:t>hodin činnosti </a:t>
            </a:r>
            <a:r>
              <a:rPr lang="cs-CZ" sz="2800" dirty="0" smtClean="0"/>
              <a:t>denně</a:t>
            </a:r>
          </a:p>
          <a:p>
            <a:pPr marL="285750" indent="-285750" eaLnBrk="0" hangingPunct="0">
              <a:buFont typeface="Arial" panose="020B0604020202020204" pitchFamily="34" charset="0"/>
              <a:buChar char="•"/>
              <a:defRPr/>
            </a:pPr>
            <a:endParaRPr lang="cs-CZ" sz="2800" dirty="0"/>
          </a:p>
          <a:p>
            <a:pPr marL="285750" indent="-285750" eaLnBrk="0" hangingPunct="0">
              <a:buFont typeface="Arial" panose="020B0604020202020204" pitchFamily="34" charset="0"/>
              <a:buChar char="•"/>
              <a:defRPr/>
            </a:pPr>
            <a:r>
              <a:rPr lang="cs-CZ" sz="2800" dirty="0"/>
              <a:t>při zákazu agresivita a </a:t>
            </a:r>
            <a:r>
              <a:rPr lang="cs-CZ" sz="2800" dirty="0" smtClean="0"/>
              <a:t>nespokojenost</a:t>
            </a:r>
          </a:p>
          <a:p>
            <a:pPr marL="285750" indent="-285750" eaLnBrk="0" hangingPunct="0">
              <a:buFont typeface="Arial" panose="020B0604020202020204" pitchFamily="34" charset="0"/>
              <a:buChar char="•"/>
              <a:defRPr/>
            </a:pPr>
            <a:endParaRPr lang="cs-CZ" sz="2800" dirty="0"/>
          </a:p>
          <a:p>
            <a:pPr marL="285750" indent="-285750" eaLnBrk="0" hangingPunct="0">
              <a:buFont typeface="Arial" panose="020B0604020202020204" pitchFamily="34" charset="0"/>
              <a:buChar char="•"/>
              <a:defRPr/>
            </a:pPr>
            <a:r>
              <a:rPr lang="cs-CZ" sz="2800" dirty="0"/>
              <a:t>nespokojenost při odjezdu na víkend, kde není </a:t>
            </a:r>
            <a:r>
              <a:rPr lang="cs-CZ" sz="2800" dirty="0" smtClean="0"/>
              <a:t>signál</a:t>
            </a:r>
          </a:p>
          <a:p>
            <a:pPr marL="285750" indent="-285750" eaLnBrk="0" hangingPunct="0">
              <a:buFont typeface="Arial" panose="020B0604020202020204" pitchFamily="34" charset="0"/>
              <a:buChar char="•"/>
              <a:defRPr/>
            </a:pPr>
            <a:endParaRPr lang="cs-CZ" sz="2800" dirty="0"/>
          </a:p>
          <a:p>
            <a:pPr marL="285750" indent="-285750" eaLnBrk="0" hangingPunct="0">
              <a:buFont typeface="Arial" panose="020B0604020202020204" pitchFamily="34" charset="0"/>
              <a:buChar char="•"/>
              <a:defRPr/>
            </a:pPr>
            <a:r>
              <a:rPr lang="cs-CZ" sz="2800" dirty="0"/>
              <a:t>zvyšování </a:t>
            </a:r>
            <a:r>
              <a:rPr lang="cs-CZ" sz="2800" dirty="0" smtClean="0"/>
              <a:t>tolerance</a:t>
            </a:r>
          </a:p>
          <a:p>
            <a:pPr marL="285750" indent="-285750" eaLnBrk="0" hangingPunct="0">
              <a:buFont typeface="Arial" panose="020B0604020202020204" pitchFamily="34" charset="0"/>
              <a:buChar char="•"/>
              <a:defRPr/>
            </a:pPr>
            <a:endParaRPr lang="cs-CZ" sz="2800" dirty="0"/>
          </a:p>
          <a:p>
            <a:pPr marL="285750" indent="-285750" eaLnBrk="0" hangingPunct="0">
              <a:buFont typeface="Arial" panose="020B0604020202020204" pitchFamily="34" charset="0"/>
              <a:buChar char="•"/>
              <a:defRPr/>
            </a:pPr>
            <a:r>
              <a:rPr lang="cs-CZ" sz="2800" dirty="0"/>
              <a:t>neschopnost ovládat touhu po </a:t>
            </a:r>
            <a:r>
              <a:rPr lang="cs-CZ" sz="2800" dirty="0" smtClean="0"/>
              <a:t>činnosti</a:t>
            </a:r>
          </a:p>
          <a:p>
            <a:pPr marL="285750" indent="-285750" eaLnBrk="0" hangingPunct="0">
              <a:buFont typeface="Arial" panose="020B0604020202020204" pitchFamily="34" charset="0"/>
              <a:buChar char="•"/>
              <a:defRPr/>
            </a:pPr>
            <a:endParaRPr lang="cs-CZ" sz="2800" dirty="0"/>
          </a:p>
          <a:p>
            <a:pPr marL="285750" indent="-285750" eaLnBrk="0" hangingPunct="0">
              <a:buFont typeface="Arial" panose="020B0604020202020204" pitchFamily="34" charset="0"/>
              <a:buChar char="•"/>
              <a:defRPr/>
            </a:pPr>
            <a:r>
              <a:rPr lang="cs-CZ" sz="2800" dirty="0"/>
              <a:t>lhaní svému okolí o době činnosti.</a:t>
            </a:r>
            <a:endParaRPr lang="cs-CZ" sz="2800" dirty="0" smtClean="0"/>
          </a:p>
        </p:txBody>
      </p:sp>
      <p:sp>
        <p:nvSpPr>
          <p:cNvPr id="9" name="Title 3"/>
          <p:cNvSpPr txBox="1">
            <a:spLocks/>
          </p:cNvSpPr>
          <p:nvPr/>
        </p:nvSpPr>
        <p:spPr>
          <a:xfrm>
            <a:off x="457200" y="116632"/>
            <a:ext cx="8229600" cy="648072"/>
          </a:xfrm>
          <a:prstGeom prst="rect">
            <a:avLst/>
          </a:prstGeom>
        </p:spPr>
        <p:style>
          <a:lnRef idx="0">
            <a:schemeClr val="accent4"/>
          </a:lnRef>
          <a:fillRef idx="3">
            <a:schemeClr val="accent4"/>
          </a:fillRef>
          <a:effectRef idx="3">
            <a:schemeClr val="accent4"/>
          </a:effectRef>
          <a:fontRef idx="minor">
            <a:schemeClr val="lt1"/>
          </a:fontRef>
        </p:style>
        <p:txBody>
          <a:bodyPr vert="horz" lIns="91440" tIns="45720" rIns="91440" bIns="45720" rtlCol="0" anchor="ctr">
            <a:noAutofit/>
          </a:bodyPr>
          <a:lstStyle>
            <a:lvl1pPr algn="l" rtl="0" eaLnBrk="0" fontAlgn="base" hangingPunct="0">
              <a:spcBef>
                <a:spcPct val="0"/>
              </a:spcBef>
              <a:spcAft>
                <a:spcPct val="0"/>
              </a:spcAft>
              <a:defRPr sz="4000" kern="1200" spc="-100">
                <a:solidFill>
                  <a:schemeClr val="lt1"/>
                </a:solidFill>
                <a:latin typeface="+mn-lt"/>
                <a:ea typeface="+mn-ea"/>
                <a:cs typeface="+mn-cs"/>
              </a:defRPr>
            </a:lvl1pPr>
            <a:lvl2pPr algn="l" rtl="0" eaLnBrk="0" fontAlgn="base" hangingPunct="0">
              <a:spcBef>
                <a:spcPct val="0"/>
              </a:spcBef>
              <a:spcAft>
                <a:spcPct val="0"/>
              </a:spcAft>
              <a:defRPr sz="4000">
                <a:solidFill>
                  <a:schemeClr val="lt1"/>
                </a:solidFill>
                <a:latin typeface="+mn-lt"/>
                <a:ea typeface="+mn-ea"/>
                <a:cs typeface="+mn-cs"/>
              </a:defRPr>
            </a:lvl2pPr>
            <a:lvl3pPr algn="l" rtl="0" eaLnBrk="0" fontAlgn="base" hangingPunct="0">
              <a:spcBef>
                <a:spcPct val="0"/>
              </a:spcBef>
              <a:spcAft>
                <a:spcPct val="0"/>
              </a:spcAft>
              <a:defRPr sz="4000">
                <a:solidFill>
                  <a:schemeClr val="lt1"/>
                </a:solidFill>
                <a:latin typeface="+mn-lt"/>
                <a:ea typeface="+mn-ea"/>
                <a:cs typeface="+mn-cs"/>
              </a:defRPr>
            </a:lvl3pPr>
            <a:lvl4pPr algn="l" rtl="0" eaLnBrk="0" fontAlgn="base" hangingPunct="0">
              <a:spcBef>
                <a:spcPct val="0"/>
              </a:spcBef>
              <a:spcAft>
                <a:spcPct val="0"/>
              </a:spcAft>
              <a:defRPr sz="4000">
                <a:solidFill>
                  <a:schemeClr val="lt1"/>
                </a:solidFill>
                <a:latin typeface="+mn-lt"/>
                <a:ea typeface="+mn-ea"/>
                <a:cs typeface="+mn-cs"/>
              </a:defRPr>
            </a:lvl4pPr>
            <a:lvl5pPr algn="l" rtl="0" eaLnBrk="0" fontAlgn="base" hangingPunct="0">
              <a:spcBef>
                <a:spcPct val="0"/>
              </a:spcBef>
              <a:spcAft>
                <a:spcPct val="0"/>
              </a:spcAft>
              <a:defRPr sz="4000">
                <a:solidFill>
                  <a:schemeClr val="lt1"/>
                </a:solidFill>
                <a:latin typeface="+mn-lt"/>
                <a:ea typeface="+mn-ea"/>
                <a:cs typeface="+mn-cs"/>
              </a:defRPr>
            </a:lvl5pPr>
            <a:lvl6pPr marL="457200" algn="l" rtl="0" fontAlgn="base">
              <a:spcBef>
                <a:spcPct val="0"/>
              </a:spcBef>
              <a:spcAft>
                <a:spcPct val="0"/>
              </a:spcAft>
              <a:defRPr sz="4000">
                <a:solidFill>
                  <a:schemeClr val="lt1"/>
                </a:solidFill>
                <a:latin typeface="+mn-lt"/>
                <a:ea typeface="+mn-ea"/>
                <a:cs typeface="+mn-cs"/>
              </a:defRPr>
            </a:lvl6pPr>
            <a:lvl7pPr marL="914400" algn="l" rtl="0" fontAlgn="base">
              <a:spcBef>
                <a:spcPct val="0"/>
              </a:spcBef>
              <a:spcAft>
                <a:spcPct val="0"/>
              </a:spcAft>
              <a:defRPr sz="4000">
                <a:solidFill>
                  <a:schemeClr val="lt1"/>
                </a:solidFill>
                <a:latin typeface="+mn-lt"/>
                <a:ea typeface="+mn-ea"/>
                <a:cs typeface="+mn-cs"/>
              </a:defRPr>
            </a:lvl7pPr>
            <a:lvl8pPr marL="1371600" algn="l" rtl="0" fontAlgn="base">
              <a:spcBef>
                <a:spcPct val="0"/>
              </a:spcBef>
              <a:spcAft>
                <a:spcPct val="0"/>
              </a:spcAft>
              <a:defRPr sz="4000">
                <a:solidFill>
                  <a:schemeClr val="lt1"/>
                </a:solidFill>
                <a:latin typeface="+mn-lt"/>
                <a:ea typeface="+mn-ea"/>
                <a:cs typeface="+mn-cs"/>
              </a:defRPr>
            </a:lvl8pPr>
            <a:lvl9pPr marL="1828800" algn="l" rtl="0" fontAlgn="base">
              <a:spcBef>
                <a:spcPct val="0"/>
              </a:spcBef>
              <a:spcAft>
                <a:spcPct val="0"/>
              </a:spcAft>
              <a:defRPr sz="4000">
                <a:solidFill>
                  <a:schemeClr val="lt1"/>
                </a:solidFill>
                <a:latin typeface="+mn-lt"/>
                <a:ea typeface="+mn-ea"/>
                <a:cs typeface="+mn-cs"/>
              </a:defRPr>
            </a:lvl9pPr>
          </a:lstStyle>
          <a:p>
            <a:pPr>
              <a:defRPr/>
            </a:pPr>
            <a:r>
              <a:rPr lang="cs-CZ" sz="3200" dirty="0"/>
              <a:t>Nejčastější projevy závislosti</a:t>
            </a:r>
          </a:p>
        </p:txBody>
      </p:sp>
    </p:spTree>
    <p:extLst>
      <p:ext uri="{BB962C8B-B14F-4D97-AF65-F5344CB8AC3E}">
        <p14:creationId xmlns:p14="http://schemas.microsoft.com/office/powerpoint/2010/main" val="3653968702"/>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ovéPole 7"/>
          <p:cNvSpPr txBox="1"/>
          <p:nvPr/>
        </p:nvSpPr>
        <p:spPr>
          <a:xfrm>
            <a:off x="457200" y="808876"/>
            <a:ext cx="8147248" cy="4832092"/>
          </a:xfrm>
          <a:prstGeom prst="rect">
            <a:avLst/>
          </a:prstGeom>
        </p:spPr>
        <p:style>
          <a:lnRef idx="1">
            <a:schemeClr val="accent2"/>
          </a:lnRef>
          <a:fillRef idx="2">
            <a:schemeClr val="accent2"/>
          </a:fillRef>
          <a:effectRef idx="1">
            <a:schemeClr val="accent2"/>
          </a:effectRef>
          <a:fontRef idx="minor">
            <a:schemeClr val="dk1"/>
          </a:fontRef>
        </p:style>
        <p:txBody>
          <a:bodyPr wrap="square">
            <a:spAutoFit/>
          </a:bodyPr>
          <a:lstStyle/>
          <a:p>
            <a:pPr marL="457200" indent="-457200" eaLnBrk="0" hangingPunct="0">
              <a:buFont typeface="Arial" panose="020B0604020202020204" pitchFamily="34" charset="0"/>
              <a:buChar char="•"/>
              <a:defRPr/>
            </a:pPr>
            <a:r>
              <a:rPr lang="cs-CZ" sz="2800" dirty="0"/>
              <a:t>45 % mladých je online takřka konstantně, prakticky dvakrát tolik, než před třemi </a:t>
            </a:r>
            <a:r>
              <a:rPr lang="cs-CZ" sz="2800" dirty="0" smtClean="0"/>
              <a:t>lety, skoro 2x tolik než v roce 2015</a:t>
            </a:r>
          </a:p>
          <a:p>
            <a:pPr marL="457200" indent="-457200" eaLnBrk="0" hangingPunct="0">
              <a:buFont typeface="Arial" panose="020B0604020202020204" pitchFamily="34" charset="0"/>
              <a:buChar char="•"/>
              <a:defRPr/>
            </a:pPr>
            <a:endParaRPr lang="cs-CZ" sz="2800" dirty="0"/>
          </a:p>
          <a:p>
            <a:pPr marL="457200" indent="-457200" eaLnBrk="0" hangingPunct="0">
              <a:buFont typeface="Arial" panose="020B0604020202020204" pitchFamily="34" charset="0"/>
              <a:buChar char="•"/>
              <a:defRPr/>
            </a:pPr>
            <a:r>
              <a:rPr lang="cs-CZ" sz="2800" dirty="0" smtClean="0"/>
              <a:t>44 </a:t>
            </a:r>
            <a:r>
              <a:rPr lang="cs-CZ" sz="2800" dirty="0"/>
              <a:t>% </a:t>
            </a:r>
            <a:r>
              <a:rPr lang="cs-CZ" sz="2800" dirty="0" smtClean="0"/>
              <a:t>dalších je online </a:t>
            </a:r>
            <a:r>
              <a:rPr lang="cs-CZ" sz="2800" dirty="0"/>
              <a:t>několikrát denně</a:t>
            </a:r>
            <a:r>
              <a:rPr lang="cs-CZ" sz="2800" dirty="0" smtClean="0"/>
              <a:t>.</a:t>
            </a:r>
          </a:p>
          <a:p>
            <a:pPr marL="457200" indent="-457200" eaLnBrk="0" hangingPunct="0">
              <a:buFont typeface="Arial" panose="020B0604020202020204" pitchFamily="34" charset="0"/>
              <a:buChar char="•"/>
              <a:defRPr/>
            </a:pPr>
            <a:endParaRPr lang="cs-CZ" sz="2800" dirty="0"/>
          </a:p>
          <a:p>
            <a:pPr marL="457200" indent="-457200" eaLnBrk="0" hangingPunct="0">
              <a:buFont typeface="Arial" panose="020B0604020202020204" pitchFamily="34" charset="0"/>
              <a:buChar char="•"/>
              <a:defRPr/>
            </a:pPr>
            <a:r>
              <a:rPr lang="pl-PL" sz="2800" dirty="0"/>
              <a:t>95 % z nich má chytrý </a:t>
            </a:r>
            <a:r>
              <a:rPr lang="pl-PL" sz="2800" dirty="0" smtClean="0"/>
              <a:t>telefon, v roce 2015 to bylo 75 %</a:t>
            </a:r>
          </a:p>
          <a:p>
            <a:pPr marL="457200" indent="-457200" eaLnBrk="0" hangingPunct="0">
              <a:buFont typeface="Arial" panose="020B0604020202020204" pitchFamily="34" charset="0"/>
              <a:buChar char="•"/>
              <a:defRPr/>
            </a:pPr>
            <a:endParaRPr lang="pl-PL" sz="2800" dirty="0"/>
          </a:p>
          <a:p>
            <a:pPr marL="457200" indent="-457200" eaLnBrk="0" hangingPunct="0">
              <a:buFont typeface="Arial" panose="020B0604020202020204" pitchFamily="34" charset="0"/>
              <a:buChar char="•"/>
              <a:defRPr/>
            </a:pPr>
            <a:endParaRPr lang="pl-PL" sz="2800" dirty="0" smtClean="0"/>
          </a:p>
          <a:p>
            <a:pPr eaLnBrk="0" hangingPunct="0">
              <a:defRPr/>
            </a:pPr>
            <a:r>
              <a:rPr lang="pl-PL" sz="2800" dirty="0" smtClean="0"/>
              <a:t>Zdroj: Pew Internet (13-17 věk, USA)</a:t>
            </a:r>
            <a:endParaRPr lang="cs-CZ" sz="2800" dirty="0" smtClean="0"/>
          </a:p>
        </p:txBody>
      </p:sp>
      <p:sp>
        <p:nvSpPr>
          <p:cNvPr id="9" name="Title 3"/>
          <p:cNvSpPr txBox="1">
            <a:spLocks/>
          </p:cNvSpPr>
          <p:nvPr/>
        </p:nvSpPr>
        <p:spPr>
          <a:xfrm>
            <a:off x="457200" y="116632"/>
            <a:ext cx="8229600" cy="648072"/>
          </a:xfrm>
          <a:prstGeom prst="rect">
            <a:avLst/>
          </a:prstGeom>
        </p:spPr>
        <p:style>
          <a:lnRef idx="0">
            <a:schemeClr val="accent4"/>
          </a:lnRef>
          <a:fillRef idx="3">
            <a:schemeClr val="accent4"/>
          </a:fillRef>
          <a:effectRef idx="3">
            <a:schemeClr val="accent4"/>
          </a:effectRef>
          <a:fontRef idx="minor">
            <a:schemeClr val="lt1"/>
          </a:fontRef>
        </p:style>
        <p:txBody>
          <a:bodyPr vert="horz" lIns="91440" tIns="45720" rIns="91440" bIns="45720" rtlCol="0" anchor="ctr">
            <a:noAutofit/>
          </a:bodyPr>
          <a:lstStyle>
            <a:lvl1pPr algn="l" rtl="0" eaLnBrk="0" fontAlgn="base" hangingPunct="0">
              <a:spcBef>
                <a:spcPct val="0"/>
              </a:spcBef>
              <a:spcAft>
                <a:spcPct val="0"/>
              </a:spcAft>
              <a:defRPr sz="4000" kern="1200" spc="-100">
                <a:solidFill>
                  <a:schemeClr val="lt1"/>
                </a:solidFill>
                <a:latin typeface="+mn-lt"/>
                <a:ea typeface="+mn-ea"/>
                <a:cs typeface="+mn-cs"/>
              </a:defRPr>
            </a:lvl1pPr>
            <a:lvl2pPr algn="l" rtl="0" eaLnBrk="0" fontAlgn="base" hangingPunct="0">
              <a:spcBef>
                <a:spcPct val="0"/>
              </a:spcBef>
              <a:spcAft>
                <a:spcPct val="0"/>
              </a:spcAft>
              <a:defRPr sz="4000">
                <a:solidFill>
                  <a:schemeClr val="lt1"/>
                </a:solidFill>
                <a:latin typeface="+mn-lt"/>
                <a:ea typeface="+mn-ea"/>
                <a:cs typeface="+mn-cs"/>
              </a:defRPr>
            </a:lvl2pPr>
            <a:lvl3pPr algn="l" rtl="0" eaLnBrk="0" fontAlgn="base" hangingPunct="0">
              <a:spcBef>
                <a:spcPct val="0"/>
              </a:spcBef>
              <a:spcAft>
                <a:spcPct val="0"/>
              </a:spcAft>
              <a:defRPr sz="4000">
                <a:solidFill>
                  <a:schemeClr val="lt1"/>
                </a:solidFill>
                <a:latin typeface="+mn-lt"/>
                <a:ea typeface="+mn-ea"/>
                <a:cs typeface="+mn-cs"/>
              </a:defRPr>
            </a:lvl3pPr>
            <a:lvl4pPr algn="l" rtl="0" eaLnBrk="0" fontAlgn="base" hangingPunct="0">
              <a:spcBef>
                <a:spcPct val="0"/>
              </a:spcBef>
              <a:spcAft>
                <a:spcPct val="0"/>
              </a:spcAft>
              <a:defRPr sz="4000">
                <a:solidFill>
                  <a:schemeClr val="lt1"/>
                </a:solidFill>
                <a:latin typeface="+mn-lt"/>
                <a:ea typeface="+mn-ea"/>
                <a:cs typeface="+mn-cs"/>
              </a:defRPr>
            </a:lvl4pPr>
            <a:lvl5pPr algn="l" rtl="0" eaLnBrk="0" fontAlgn="base" hangingPunct="0">
              <a:spcBef>
                <a:spcPct val="0"/>
              </a:spcBef>
              <a:spcAft>
                <a:spcPct val="0"/>
              </a:spcAft>
              <a:defRPr sz="4000">
                <a:solidFill>
                  <a:schemeClr val="lt1"/>
                </a:solidFill>
                <a:latin typeface="+mn-lt"/>
                <a:ea typeface="+mn-ea"/>
                <a:cs typeface="+mn-cs"/>
              </a:defRPr>
            </a:lvl5pPr>
            <a:lvl6pPr marL="457200" algn="l" rtl="0" fontAlgn="base">
              <a:spcBef>
                <a:spcPct val="0"/>
              </a:spcBef>
              <a:spcAft>
                <a:spcPct val="0"/>
              </a:spcAft>
              <a:defRPr sz="4000">
                <a:solidFill>
                  <a:schemeClr val="lt1"/>
                </a:solidFill>
                <a:latin typeface="+mn-lt"/>
                <a:ea typeface="+mn-ea"/>
                <a:cs typeface="+mn-cs"/>
              </a:defRPr>
            </a:lvl6pPr>
            <a:lvl7pPr marL="914400" algn="l" rtl="0" fontAlgn="base">
              <a:spcBef>
                <a:spcPct val="0"/>
              </a:spcBef>
              <a:spcAft>
                <a:spcPct val="0"/>
              </a:spcAft>
              <a:defRPr sz="4000">
                <a:solidFill>
                  <a:schemeClr val="lt1"/>
                </a:solidFill>
                <a:latin typeface="+mn-lt"/>
                <a:ea typeface="+mn-ea"/>
                <a:cs typeface="+mn-cs"/>
              </a:defRPr>
            </a:lvl7pPr>
            <a:lvl8pPr marL="1371600" algn="l" rtl="0" fontAlgn="base">
              <a:spcBef>
                <a:spcPct val="0"/>
              </a:spcBef>
              <a:spcAft>
                <a:spcPct val="0"/>
              </a:spcAft>
              <a:defRPr sz="4000">
                <a:solidFill>
                  <a:schemeClr val="lt1"/>
                </a:solidFill>
                <a:latin typeface="+mn-lt"/>
                <a:ea typeface="+mn-ea"/>
                <a:cs typeface="+mn-cs"/>
              </a:defRPr>
            </a:lvl8pPr>
            <a:lvl9pPr marL="1828800" algn="l" rtl="0" fontAlgn="base">
              <a:spcBef>
                <a:spcPct val="0"/>
              </a:spcBef>
              <a:spcAft>
                <a:spcPct val="0"/>
              </a:spcAft>
              <a:defRPr sz="4000">
                <a:solidFill>
                  <a:schemeClr val="lt1"/>
                </a:solidFill>
                <a:latin typeface="+mn-lt"/>
                <a:ea typeface="+mn-ea"/>
                <a:cs typeface="+mn-cs"/>
              </a:defRPr>
            </a:lvl9pPr>
          </a:lstStyle>
          <a:p>
            <a:pPr>
              <a:defRPr/>
            </a:pPr>
            <a:r>
              <a:rPr lang="cs-CZ" sz="3200" dirty="0"/>
              <a:t>Nejčastější projevy závislosti</a:t>
            </a:r>
          </a:p>
        </p:txBody>
      </p:sp>
    </p:spTree>
    <p:extLst>
      <p:ext uri="{BB962C8B-B14F-4D97-AF65-F5344CB8AC3E}">
        <p14:creationId xmlns:p14="http://schemas.microsoft.com/office/powerpoint/2010/main" val="3523691254"/>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3"/>
          <p:cNvSpPr txBox="1">
            <a:spLocks/>
          </p:cNvSpPr>
          <p:nvPr/>
        </p:nvSpPr>
        <p:spPr>
          <a:xfrm>
            <a:off x="457200" y="116632"/>
            <a:ext cx="8229600" cy="648072"/>
          </a:xfrm>
          <a:prstGeom prst="rect">
            <a:avLst/>
          </a:prstGeom>
        </p:spPr>
        <p:style>
          <a:lnRef idx="0">
            <a:schemeClr val="accent4"/>
          </a:lnRef>
          <a:fillRef idx="3">
            <a:schemeClr val="accent4"/>
          </a:fillRef>
          <a:effectRef idx="3">
            <a:schemeClr val="accent4"/>
          </a:effectRef>
          <a:fontRef idx="minor">
            <a:schemeClr val="lt1"/>
          </a:fontRef>
        </p:style>
        <p:txBody>
          <a:bodyPr vert="horz" lIns="91440" tIns="45720" rIns="91440" bIns="45720" rtlCol="0" anchor="ctr">
            <a:noAutofit/>
          </a:bodyPr>
          <a:lstStyle>
            <a:lvl1pPr algn="l" rtl="0" eaLnBrk="0" fontAlgn="base" hangingPunct="0">
              <a:spcBef>
                <a:spcPct val="0"/>
              </a:spcBef>
              <a:spcAft>
                <a:spcPct val="0"/>
              </a:spcAft>
              <a:defRPr sz="4000" kern="1200" spc="-100">
                <a:solidFill>
                  <a:schemeClr val="lt1"/>
                </a:solidFill>
                <a:latin typeface="+mn-lt"/>
                <a:ea typeface="+mn-ea"/>
                <a:cs typeface="+mn-cs"/>
              </a:defRPr>
            </a:lvl1pPr>
            <a:lvl2pPr algn="l" rtl="0" eaLnBrk="0" fontAlgn="base" hangingPunct="0">
              <a:spcBef>
                <a:spcPct val="0"/>
              </a:spcBef>
              <a:spcAft>
                <a:spcPct val="0"/>
              </a:spcAft>
              <a:defRPr sz="4000">
                <a:solidFill>
                  <a:schemeClr val="lt1"/>
                </a:solidFill>
                <a:latin typeface="+mn-lt"/>
                <a:ea typeface="+mn-ea"/>
                <a:cs typeface="+mn-cs"/>
              </a:defRPr>
            </a:lvl2pPr>
            <a:lvl3pPr algn="l" rtl="0" eaLnBrk="0" fontAlgn="base" hangingPunct="0">
              <a:spcBef>
                <a:spcPct val="0"/>
              </a:spcBef>
              <a:spcAft>
                <a:spcPct val="0"/>
              </a:spcAft>
              <a:defRPr sz="4000">
                <a:solidFill>
                  <a:schemeClr val="lt1"/>
                </a:solidFill>
                <a:latin typeface="+mn-lt"/>
                <a:ea typeface="+mn-ea"/>
                <a:cs typeface="+mn-cs"/>
              </a:defRPr>
            </a:lvl3pPr>
            <a:lvl4pPr algn="l" rtl="0" eaLnBrk="0" fontAlgn="base" hangingPunct="0">
              <a:spcBef>
                <a:spcPct val="0"/>
              </a:spcBef>
              <a:spcAft>
                <a:spcPct val="0"/>
              </a:spcAft>
              <a:defRPr sz="4000">
                <a:solidFill>
                  <a:schemeClr val="lt1"/>
                </a:solidFill>
                <a:latin typeface="+mn-lt"/>
                <a:ea typeface="+mn-ea"/>
                <a:cs typeface="+mn-cs"/>
              </a:defRPr>
            </a:lvl4pPr>
            <a:lvl5pPr algn="l" rtl="0" eaLnBrk="0" fontAlgn="base" hangingPunct="0">
              <a:spcBef>
                <a:spcPct val="0"/>
              </a:spcBef>
              <a:spcAft>
                <a:spcPct val="0"/>
              </a:spcAft>
              <a:defRPr sz="4000">
                <a:solidFill>
                  <a:schemeClr val="lt1"/>
                </a:solidFill>
                <a:latin typeface="+mn-lt"/>
                <a:ea typeface="+mn-ea"/>
                <a:cs typeface="+mn-cs"/>
              </a:defRPr>
            </a:lvl5pPr>
            <a:lvl6pPr marL="457200" algn="l" rtl="0" fontAlgn="base">
              <a:spcBef>
                <a:spcPct val="0"/>
              </a:spcBef>
              <a:spcAft>
                <a:spcPct val="0"/>
              </a:spcAft>
              <a:defRPr sz="4000">
                <a:solidFill>
                  <a:schemeClr val="lt1"/>
                </a:solidFill>
                <a:latin typeface="+mn-lt"/>
                <a:ea typeface="+mn-ea"/>
                <a:cs typeface="+mn-cs"/>
              </a:defRPr>
            </a:lvl6pPr>
            <a:lvl7pPr marL="914400" algn="l" rtl="0" fontAlgn="base">
              <a:spcBef>
                <a:spcPct val="0"/>
              </a:spcBef>
              <a:spcAft>
                <a:spcPct val="0"/>
              </a:spcAft>
              <a:defRPr sz="4000">
                <a:solidFill>
                  <a:schemeClr val="lt1"/>
                </a:solidFill>
                <a:latin typeface="+mn-lt"/>
                <a:ea typeface="+mn-ea"/>
                <a:cs typeface="+mn-cs"/>
              </a:defRPr>
            </a:lvl7pPr>
            <a:lvl8pPr marL="1371600" algn="l" rtl="0" fontAlgn="base">
              <a:spcBef>
                <a:spcPct val="0"/>
              </a:spcBef>
              <a:spcAft>
                <a:spcPct val="0"/>
              </a:spcAft>
              <a:defRPr sz="4000">
                <a:solidFill>
                  <a:schemeClr val="lt1"/>
                </a:solidFill>
                <a:latin typeface="+mn-lt"/>
                <a:ea typeface="+mn-ea"/>
                <a:cs typeface="+mn-cs"/>
              </a:defRPr>
            </a:lvl8pPr>
            <a:lvl9pPr marL="1828800" algn="l" rtl="0" fontAlgn="base">
              <a:spcBef>
                <a:spcPct val="0"/>
              </a:spcBef>
              <a:spcAft>
                <a:spcPct val="0"/>
              </a:spcAft>
              <a:defRPr sz="4000">
                <a:solidFill>
                  <a:schemeClr val="lt1"/>
                </a:solidFill>
                <a:latin typeface="+mn-lt"/>
                <a:ea typeface="+mn-ea"/>
                <a:cs typeface="+mn-cs"/>
              </a:defRPr>
            </a:lvl9pPr>
          </a:lstStyle>
          <a:p>
            <a:r>
              <a:rPr lang="cs-CZ" sz="3200" b="1" dirty="0" smtClean="0"/>
              <a:t>Co počítačové hry? </a:t>
            </a:r>
            <a:endParaRPr lang="cs-CZ" sz="3200" b="1" dirty="0"/>
          </a:p>
        </p:txBody>
      </p:sp>
      <p:sp>
        <p:nvSpPr>
          <p:cNvPr id="6" name="TextovéPole 5"/>
          <p:cNvSpPr txBox="1"/>
          <p:nvPr/>
        </p:nvSpPr>
        <p:spPr>
          <a:xfrm>
            <a:off x="457200" y="1956896"/>
            <a:ext cx="3528392" cy="3416320"/>
          </a:xfrm>
          <a:prstGeom prst="rect">
            <a:avLst/>
          </a:prstGeom>
        </p:spPr>
        <p:style>
          <a:lnRef idx="1">
            <a:schemeClr val="accent2"/>
          </a:lnRef>
          <a:fillRef idx="2">
            <a:schemeClr val="accent2"/>
          </a:fillRef>
          <a:effectRef idx="1">
            <a:schemeClr val="accent2"/>
          </a:effectRef>
          <a:fontRef idx="minor">
            <a:schemeClr val="dk1"/>
          </a:fontRef>
        </p:style>
        <p:txBody>
          <a:bodyPr>
            <a:spAutoFit/>
          </a:bodyPr>
          <a:lstStyle/>
          <a:p>
            <a:pPr marL="285750" indent="-285750" eaLnBrk="0" hangingPunct="0">
              <a:buFont typeface="Arial" pitchFamily="34" charset="0"/>
              <a:buChar char="•"/>
              <a:defRPr/>
            </a:pPr>
            <a:r>
              <a:rPr lang="cs-CZ" sz="1800" dirty="0" smtClean="0">
                <a:solidFill>
                  <a:schemeClr val="tx2"/>
                </a:solidFill>
              </a:rPr>
              <a:t>Dnes 2/3 leté děti používají tablety a </a:t>
            </a:r>
            <a:r>
              <a:rPr lang="cs-CZ" sz="1800" dirty="0" err="1" smtClean="0">
                <a:solidFill>
                  <a:schemeClr val="tx2"/>
                </a:solidFill>
              </a:rPr>
              <a:t>Youtube</a:t>
            </a:r>
            <a:endParaRPr lang="cs-CZ" sz="1800" dirty="0" smtClean="0">
              <a:solidFill>
                <a:schemeClr val="tx2"/>
              </a:solidFill>
            </a:endParaRPr>
          </a:p>
          <a:p>
            <a:pPr marL="285750" indent="-285750" eaLnBrk="0" hangingPunct="0">
              <a:buFont typeface="Arial" pitchFamily="34" charset="0"/>
              <a:buChar char="•"/>
              <a:defRPr/>
            </a:pPr>
            <a:endParaRPr lang="cs-CZ" sz="1800" dirty="0">
              <a:solidFill>
                <a:schemeClr val="tx2"/>
              </a:solidFill>
            </a:endParaRPr>
          </a:p>
          <a:p>
            <a:pPr marL="285750" indent="-285750" eaLnBrk="0" hangingPunct="0">
              <a:buFont typeface="Arial" pitchFamily="34" charset="0"/>
              <a:buChar char="•"/>
              <a:defRPr/>
            </a:pPr>
            <a:r>
              <a:rPr lang="cs-CZ" sz="1800" dirty="0" smtClean="0">
                <a:solidFill>
                  <a:schemeClr val="tx2"/>
                </a:solidFill>
              </a:rPr>
              <a:t>Herní konzole nastupují někdy o rok, dva později</a:t>
            </a:r>
          </a:p>
          <a:p>
            <a:pPr marL="285750" indent="-285750" eaLnBrk="0" hangingPunct="0">
              <a:buFont typeface="Arial" pitchFamily="34" charset="0"/>
              <a:buChar char="•"/>
              <a:defRPr/>
            </a:pPr>
            <a:endParaRPr lang="cs-CZ" sz="1800" dirty="0">
              <a:solidFill>
                <a:schemeClr val="tx2"/>
              </a:solidFill>
            </a:endParaRPr>
          </a:p>
          <a:p>
            <a:pPr marL="285750" indent="-285750" eaLnBrk="0" hangingPunct="0">
              <a:buFont typeface="Arial" pitchFamily="34" charset="0"/>
              <a:buChar char="•"/>
              <a:defRPr/>
            </a:pPr>
            <a:r>
              <a:rPr lang="cs-CZ" sz="1800" dirty="0" smtClean="0">
                <a:solidFill>
                  <a:schemeClr val="tx2"/>
                </a:solidFill>
              </a:rPr>
              <a:t>Je obtížné najít hry pro děti</a:t>
            </a:r>
          </a:p>
          <a:p>
            <a:pPr marL="285750" indent="-285750" eaLnBrk="0" hangingPunct="0">
              <a:buFont typeface="Arial" pitchFamily="34" charset="0"/>
              <a:buChar char="•"/>
              <a:defRPr/>
            </a:pPr>
            <a:endParaRPr lang="cs-CZ" sz="1800" dirty="0">
              <a:solidFill>
                <a:schemeClr val="tx2"/>
              </a:solidFill>
            </a:endParaRPr>
          </a:p>
          <a:p>
            <a:pPr marL="285750" indent="-285750" eaLnBrk="0" hangingPunct="0">
              <a:buFont typeface="Arial" pitchFamily="34" charset="0"/>
              <a:buChar char="•"/>
              <a:defRPr/>
            </a:pPr>
            <a:r>
              <a:rPr lang="cs-CZ" sz="1800" dirty="0" smtClean="0">
                <a:solidFill>
                  <a:schemeClr val="tx2"/>
                </a:solidFill>
              </a:rPr>
              <a:t>Když už je najdete, děti je hrát nechtějí, není nad pořádnou střílečku</a:t>
            </a:r>
          </a:p>
          <a:p>
            <a:pPr marL="285750" indent="-285750" eaLnBrk="0" hangingPunct="0">
              <a:buFont typeface="Arial" pitchFamily="34" charset="0"/>
              <a:buChar char="•"/>
              <a:defRPr/>
            </a:pPr>
            <a:endParaRPr lang="cs-CZ" sz="1800" dirty="0">
              <a:solidFill>
                <a:schemeClr val="tx2"/>
              </a:solidFill>
            </a:endParaRPr>
          </a:p>
        </p:txBody>
      </p:sp>
      <p:sp>
        <p:nvSpPr>
          <p:cNvPr id="8" name="TextovéPole 7"/>
          <p:cNvSpPr txBox="1"/>
          <p:nvPr/>
        </p:nvSpPr>
        <p:spPr>
          <a:xfrm>
            <a:off x="4580781" y="836712"/>
            <a:ext cx="3528392" cy="2585323"/>
          </a:xfrm>
          <a:prstGeom prst="rect">
            <a:avLst/>
          </a:prstGeom>
        </p:spPr>
        <p:style>
          <a:lnRef idx="1">
            <a:schemeClr val="accent2"/>
          </a:lnRef>
          <a:fillRef idx="2">
            <a:schemeClr val="accent2"/>
          </a:fillRef>
          <a:effectRef idx="1">
            <a:schemeClr val="accent2"/>
          </a:effectRef>
          <a:fontRef idx="minor">
            <a:schemeClr val="dk1"/>
          </a:fontRef>
        </p:style>
        <p:txBody>
          <a:bodyPr>
            <a:spAutoFit/>
          </a:bodyPr>
          <a:lstStyle/>
          <a:p>
            <a:pPr marL="285750" indent="-285750" eaLnBrk="0" hangingPunct="0">
              <a:buFont typeface="Arial" pitchFamily="34" charset="0"/>
              <a:buChar char="•"/>
              <a:defRPr/>
            </a:pPr>
            <a:r>
              <a:rPr lang="cs-CZ" sz="1800" dirty="0" smtClean="0">
                <a:solidFill>
                  <a:schemeClr val="tx2"/>
                </a:solidFill>
              </a:rPr>
              <a:t>Stovky her na </a:t>
            </a:r>
            <a:r>
              <a:rPr lang="cs-CZ" sz="1800" dirty="0" err="1" smtClean="0">
                <a:solidFill>
                  <a:schemeClr val="tx2"/>
                </a:solidFill>
              </a:rPr>
              <a:t>iPadu</a:t>
            </a:r>
            <a:r>
              <a:rPr lang="cs-CZ" sz="1800" dirty="0" smtClean="0">
                <a:solidFill>
                  <a:schemeClr val="tx2"/>
                </a:solidFill>
              </a:rPr>
              <a:t>/Androidu</a:t>
            </a:r>
          </a:p>
          <a:p>
            <a:pPr marL="285750" indent="-285750" eaLnBrk="0" hangingPunct="0">
              <a:buFont typeface="Arial" pitchFamily="34" charset="0"/>
              <a:buChar char="•"/>
              <a:defRPr/>
            </a:pPr>
            <a:endParaRPr lang="cs-CZ" sz="1800" dirty="0">
              <a:solidFill>
                <a:schemeClr val="tx2"/>
              </a:solidFill>
            </a:endParaRPr>
          </a:p>
          <a:p>
            <a:pPr marL="285750" indent="-285750" eaLnBrk="0" hangingPunct="0">
              <a:buFont typeface="Arial" pitchFamily="34" charset="0"/>
              <a:buChar char="•"/>
              <a:defRPr/>
            </a:pPr>
            <a:r>
              <a:rPr lang="cs-CZ" sz="1800" dirty="0">
                <a:solidFill>
                  <a:schemeClr val="tx2"/>
                </a:solidFill>
              </a:rPr>
              <a:t>Dnešní hry jsou více a vice online a hrají se s dalšími lidmi</a:t>
            </a:r>
          </a:p>
          <a:p>
            <a:pPr marL="285750" indent="-285750" eaLnBrk="0" hangingPunct="0">
              <a:buFont typeface="Arial" pitchFamily="34" charset="0"/>
              <a:buChar char="•"/>
              <a:defRPr/>
            </a:pPr>
            <a:endParaRPr lang="cs-CZ" sz="1800" dirty="0">
              <a:solidFill>
                <a:schemeClr val="tx2"/>
              </a:solidFill>
            </a:endParaRPr>
          </a:p>
          <a:p>
            <a:pPr marL="285750" indent="-285750" eaLnBrk="0" hangingPunct="0">
              <a:buFont typeface="Arial" pitchFamily="34" charset="0"/>
              <a:buChar char="•"/>
              <a:defRPr/>
            </a:pPr>
            <a:r>
              <a:rPr lang="cs-CZ" sz="1800" dirty="0">
                <a:solidFill>
                  <a:schemeClr val="tx2"/>
                </a:solidFill>
              </a:rPr>
              <a:t>Vysoká hrozba závislost, narušení vnímání, schopností </a:t>
            </a:r>
            <a:r>
              <a:rPr lang="cs-CZ" sz="1800" dirty="0" smtClean="0">
                <a:solidFill>
                  <a:schemeClr val="tx2"/>
                </a:solidFill>
              </a:rPr>
              <a:t>komunikace</a:t>
            </a:r>
            <a:endParaRPr lang="cs-CZ" sz="1800" dirty="0">
              <a:solidFill>
                <a:schemeClr val="tx2"/>
              </a:solidFill>
            </a:endParaRPr>
          </a:p>
        </p:txBody>
      </p:sp>
      <p:sp>
        <p:nvSpPr>
          <p:cNvPr id="7" name="TextovéPole 6"/>
          <p:cNvSpPr txBox="1"/>
          <p:nvPr/>
        </p:nvSpPr>
        <p:spPr>
          <a:xfrm>
            <a:off x="4585717" y="4687976"/>
            <a:ext cx="3528392" cy="1477328"/>
          </a:xfrm>
          <a:prstGeom prst="rect">
            <a:avLst/>
          </a:prstGeom>
        </p:spPr>
        <p:style>
          <a:lnRef idx="1">
            <a:schemeClr val="accent2"/>
          </a:lnRef>
          <a:fillRef idx="2">
            <a:schemeClr val="accent2"/>
          </a:fillRef>
          <a:effectRef idx="1">
            <a:schemeClr val="accent2"/>
          </a:effectRef>
          <a:fontRef idx="minor">
            <a:schemeClr val="dk1"/>
          </a:fontRef>
        </p:style>
        <p:txBody>
          <a:bodyPr>
            <a:spAutoFit/>
          </a:bodyPr>
          <a:lstStyle/>
          <a:p>
            <a:pPr marL="285750" indent="-285750" eaLnBrk="0" hangingPunct="0">
              <a:buFont typeface="Arial" pitchFamily="34" charset="0"/>
              <a:buChar char="•"/>
              <a:defRPr/>
            </a:pPr>
            <a:r>
              <a:rPr lang="cs-CZ" sz="1800" dirty="0" smtClean="0">
                <a:solidFill>
                  <a:schemeClr val="tx2"/>
                </a:solidFill>
              </a:rPr>
              <a:t>Zásadní riziko pro rodiče v podobě nákupu v aplikacích</a:t>
            </a:r>
          </a:p>
          <a:p>
            <a:pPr marL="285750" indent="-285750" eaLnBrk="0" hangingPunct="0">
              <a:buFont typeface="Arial" pitchFamily="34" charset="0"/>
              <a:buChar char="•"/>
              <a:defRPr/>
            </a:pPr>
            <a:endParaRPr lang="cs-CZ" sz="1800" dirty="0">
              <a:solidFill>
                <a:schemeClr val="tx2"/>
              </a:solidFill>
            </a:endParaRPr>
          </a:p>
          <a:p>
            <a:pPr marL="285750" indent="-285750" eaLnBrk="0" hangingPunct="0">
              <a:buFont typeface="Arial" pitchFamily="34" charset="0"/>
              <a:buChar char="•"/>
              <a:defRPr/>
            </a:pPr>
            <a:r>
              <a:rPr lang="cs-CZ" sz="1800" dirty="0" smtClean="0">
                <a:solidFill>
                  <a:schemeClr val="tx2"/>
                </a:solidFill>
              </a:rPr>
              <a:t>Zásadní riziko pro soukromí v </a:t>
            </a:r>
            <a:r>
              <a:rPr lang="cs-CZ" sz="1800" dirty="0" err="1" smtClean="0">
                <a:solidFill>
                  <a:schemeClr val="tx2"/>
                </a:solidFill>
              </a:rPr>
              <a:t>multiplayer</a:t>
            </a:r>
            <a:r>
              <a:rPr lang="cs-CZ" sz="1800" dirty="0" smtClean="0">
                <a:solidFill>
                  <a:schemeClr val="tx2"/>
                </a:solidFill>
              </a:rPr>
              <a:t> hrách</a:t>
            </a:r>
          </a:p>
        </p:txBody>
      </p:sp>
    </p:spTree>
    <p:extLst>
      <p:ext uri="{BB962C8B-B14F-4D97-AF65-F5344CB8AC3E}">
        <p14:creationId xmlns:p14="http://schemas.microsoft.com/office/powerpoint/2010/main" val="2476652332"/>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3"/>
          <p:cNvSpPr txBox="1">
            <a:spLocks/>
          </p:cNvSpPr>
          <p:nvPr/>
        </p:nvSpPr>
        <p:spPr>
          <a:xfrm>
            <a:off x="457200" y="116632"/>
            <a:ext cx="8229600" cy="648072"/>
          </a:xfrm>
          <a:prstGeom prst="rect">
            <a:avLst/>
          </a:prstGeom>
        </p:spPr>
        <p:style>
          <a:lnRef idx="0">
            <a:schemeClr val="accent4"/>
          </a:lnRef>
          <a:fillRef idx="3">
            <a:schemeClr val="accent4"/>
          </a:fillRef>
          <a:effectRef idx="3">
            <a:schemeClr val="accent4"/>
          </a:effectRef>
          <a:fontRef idx="minor">
            <a:schemeClr val="lt1"/>
          </a:fontRef>
        </p:style>
        <p:txBody>
          <a:bodyPr vert="horz" lIns="91440" tIns="45720" rIns="91440" bIns="45720" rtlCol="0" anchor="ctr">
            <a:noAutofit/>
          </a:bodyPr>
          <a:lstStyle>
            <a:lvl1pPr algn="l" rtl="0" eaLnBrk="0" fontAlgn="base" hangingPunct="0">
              <a:spcBef>
                <a:spcPct val="0"/>
              </a:spcBef>
              <a:spcAft>
                <a:spcPct val="0"/>
              </a:spcAft>
              <a:defRPr sz="4000" kern="1200" spc="-100">
                <a:solidFill>
                  <a:schemeClr val="lt1"/>
                </a:solidFill>
                <a:latin typeface="+mn-lt"/>
                <a:ea typeface="+mn-ea"/>
                <a:cs typeface="+mn-cs"/>
              </a:defRPr>
            </a:lvl1pPr>
            <a:lvl2pPr algn="l" rtl="0" eaLnBrk="0" fontAlgn="base" hangingPunct="0">
              <a:spcBef>
                <a:spcPct val="0"/>
              </a:spcBef>
              <a:spcAft>
                <a:spcPct val="0"/>
              </a:spcAft>
              <a:defRPr sz="4000">
                <a:solidFill>
                  <a:schemeClr val="lt1"/>
                </a:solidFill>
                <a:latin typeface="+mn-lt"/>
                <a:ea typeface="+mn-ea"/>
                <a:cs typeface="+mn-cs"/>
              </a:defRPr>
            </a:lvl2pPr>
            <a:lvl3pPr algn="l" rtl="0" eaLnBrk="0" fontAlgn="base" hangingPunct="0">
              <a:spcBef>
                <a:spcPct val="0"/>
              </a:spcBef>
              <a:spcAft>
                <a:spcPct val="0"/>
              </a:spcAft>
              <a:defRPr sz="4000">
                <a:solidFill>
                  <a:schemeClr val="lt1"/>
                </a:solidFill>
                <a:latin typeface="+mn-lt"/>
                <a:ea typeface="+mn-ea"/>
                <a:cs typeface="+mn-cs"/>
              </a:defRPr>
            </a:lvl3pPr>
            <a:lvl4pPr algn="l" rtl="0" eaLnBrk="0" fontAlgn="base" hangingPunct="0">
              <a:spcBef>
                <a:spcPct val="0"/>
              </a:spcBef>
              <a:spcAft>
                <a:spcPct val="0"/>
              </a:spcAft>
              <a:defRPr sz="4000">
                <a:solidFill>
                  <a:schemeClr val="lt1"/>
                </a:solidFill>
                <a:latin typeface="+mn-lt"/>
                <a:ea typeface="+mn-ea"/>
                <a:cs typeface="+mn-cs"/>
              </a:defRPr>
            </a:lvl4pPr>
            <a:lvl5pPr algn="l" rtl="0" eaLnBrk="0" fontAlgn="base" hangingPunct="0">
              <a:spcBef>
                <a:spcPct val="0"/>
              </a:spcBef>
              <a:spcAft>
                <a:spcPct val="0"/>
              </a:spcAft>
              <a:defRPr sz="4000">
                <a:solidFill>
                  <a:schemeClr val="lt1"/>
                </a:solidFill>
                <a:latin typeface="+mn-lt"/>
                <a:ea typeface="+mn-ea"/>
                <a:cs typeface="+mn-cs"/>
              </a:defRPr>
            </a:lvl5pPr>
            <a:lvl6pPr marL="457200" algn="l" rtl="0" fontAlgn="base">
              <a:spcBef>
                <a:spcPct val="0"/>
              </a:spcBef>
              <a:spcAft>
                <a:spcPct val="0"/>
              </a:spcAft>
              <a:defRPr sz="4000">
                <a:solidFill>
                  <a:schemeClr val="lt1"/>
                </a:solidFill>
                <a:latin typeface="+mn-lt"/>
                <a:ea typeface="+mn-ea"/>
                <a:cs typeface="+mn-cs"/>
              </a:defRPr>
            </a:lvl6pPr>
            <a:lvl7pPr marL="914400" algn="l" rtl="0" fontAlgn="base">
              <a:spcBef>
                <a:spcPct val="0"/>
              </a:spcBef>
              <a:spcAft>
                <a:spcPct val="0"/>
              </a:spcAft>
              <a:defRPr sz="4000">
                <a:solidFill>
                  <a:schemeClr val="lt1"/>
                </a:solidFill>
                <a:latin typeface="+mn-lt"/>
                <a:ea typeface="+mn-ea"/>
                <a:cs typeface="+mn-cs"/>
              </a:defRPr>
            </a:lvl7pPr>
            <a:lvl8pPr marL="1371600" algn="l" rtl="0" fontAlgn="base">
              <a:spcBef>
                <a:spcPct val="0"/>
              </a:spcBef>
              <a:spcAft>
                <a:spcPct val="0"/>
              </a:spcAft>
              <a:defRPr sz="4000">
                <a:solidFill>
                  <a:schemeClr val="lt1"/>
                </a:solidFill>
                <a:latin typeface="+mn-lt"/>
                <a:ea typeface="+mn-ea"/>
                <a:cs typeface="+mn-cs"/>
              </a:defRPr>
            </a:lvl8pPr>
            <a:lvl9pPr marL="1828800" algn="l" rtl="0" fontAlgn="base">
              <a:spcBef>
                <a:spcPct val="0"/>
              </a:spcBef>
              <a:spcAft>
                <a:spcPct val="0"/>
              </a:spcAft>
              <a:defRPr sz="4000">
                <a:solidFill>
                  <a:schemeClr val="lt1"/>
                </a:solidFill>
                <a:latin typeface="+mn-lt"/>
                <a:ea typeface="+mn-ea"/>
                <a:cs typeface="+mn-cs"/>
              </a:defRPr>
            </a:lvl9pPr>
          </a:lstStyle>
          <a:p>
            <a:r>
              <a:rPr lang="cs-CZ" sz="3200" b="1" dirty="0" smtClean="0"/>
              <a:t>Co právě frčí </a:t>
            </a:r>
            <a:r>
              <a:rPr lang="cs-CZ" sz="3200" b="1" dirty="0"/>
              <a:t>- </a:t>
            </a:r>
            <a:r>
              <a:rPr lang="cs-CZ" sz="3200" b="1" dirty="0" smtClean="0"/>
              <a:t> FORTNITE</a:t>
            </a:r>
            <a:endParaRPr lang="cs-CZ" sz="3200" b="1" dirty="0"/>
          </a:p>
        </p:txBody>
      </p:sp>
      <p:pic>
        <p:nvPicPr>
          <p:cNvPr id="2" name="2gUtfBmw86Y"/>
          <p:cNvPicPr>
            <a:picLocks noRot="1" noChangeAspect="1"/>
          </p:cNvPicPr>
          <p:nvPr>
            <a:videoFile r:link="rId1"/>
          </p:nvPr>
        </p:nvPicPr>
        <p:blipFill>
          <a:blip r:embed="rId3"/>
          <a:stretch>
            <a:fillRect/>
          </a:stretch>
        </p:blipFill>
        <p:spPr>
          <a:xfrm>
            <a:off x="347531" y="1052736"/>
            <a:ext cx="8448938" cy="4752528"/>
          </a:xfrm>
          <a:prstGeom prst="rect">
            <a:avLst/>
          </a:prstGeom>
        </p:spPr>
      </p:pic>
    </p:spTree>
    <p:extLst>
      <p:ext uri="{BB962C8B-B14F-4D97-AF65-F5344CB8AC3E}">
        <p14:creationId xmlns:p14="http://schemas.microsoft.com/office/powerpoint/2010/main" val="371339109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3"/>
          <p:cNvSpPr txBox="1">
            <a:spLocks/>
          </p:cNvSpPr>
          <p:nvPr/>
        </p:nvSpPr>
        <p:spPr>
          <a:xfrm>
            <a:off x="457200" y="116632"/>
            <a:ext cx="8229600" cy="648072"/>
          </a:xfrm>
          <a:prstGeom prst="rect">
            <a:avLst/>
          </a:prstGeom>
        </p:spPr>
        <p:style>
          <a:lnRef idx="0">
            <a:schemeClr val="accent4"/>
          </a:lnRef>
          <a:fillRef idx="3">
            <a:schemeClr val="accent4"/>
          </a:fillRef>
          <a:effectRef idx="3">
            <a:schemeClr val="accent4"/>
          </a:effectRef>
          <a:fontRef idx="minor">
            <a:schemeClr val="lt1"/>
          </a:fontRef>
        </p:style>
        <p:txBody>
          <a:bodyPr vert="horz" lIns="91440" tIns="45720" rIns="91440" bIns="45720" rtlCol="0" anchor="ctr">
            <a:noAutofit/>
          </a:bodyPr>
          <a:lstStyle>
            <a:lvl1pPr algn="l" rtl="0" eaLnBrk="0" fontAlgn="base" hangingPunct="0">
              <a:spcBef>
                <a:spcPct val="0"/>
              </a:spcBef>
              <a:spcAft>
                <a:spcPct val="0"/>
              </a:spcAft>
              <a:defRPr sz="4000" kern="1200" spc="-100">
                <a:solidFill>
                  <a:schemeClr val="lt1"/>
                </a:solidFill>
                <a:latin typeface="+mn-lt"/>
                <a:ea typeface="+mn-ea"/>
                <a:cs typeface="+mn-cs"/>
              </a:defRPr>
            </a:lvl1pPr>
            <a:lvl2pPr algn="l" rtl="0" eaLnBrk="0" fontAlgn="base" hangingPunct="0">
              <a:spcBef>
                <a:spcPct val="0"/>
              </a:spcBef>
              <a:spcAft>
                <a:spcPct val="0"/>
              </a:spcAft>
              <a:defRPr sz="4000">
                <a:solidFill>
                  <a:schemeClr val="lt1"/>
                </a:solidFill>
                <a:latin typeface="+mn-lt"/>
                <a:ea typeface="+mn-ea"/>
                <a:cs typeface="+mn-cs"/>
              </a:defRPr>
            </a:lvl2pPr>
            <a:lvl3pPr algn="l" rtl="0" eaLnBrk="0" fontAlgn="base" hangingPunct="0">
              <a:spcBef>
                <a:spcPct val="0"/>
              </a:spcBef>
              <a:spcAft>
                <a:spcPct val="0"/>
              </a:spcAft>
              <a:defRPr sz="4000">
                <a:solidFill>
                  <a:schemeClr val="lt1"/>
                </a:solidFill>
                <a:latin typeface="+mn-lt"/>
                <a:ea typeface="+mn-ea"/>
                <a:cs typeface="+mn-cs"/>
              </a:defRPr>
            </a:lvl3pPr>
            <a:lvl4pPr algn="l" rtl="0" eaLnBrk="0" fontAlgn="base" hangingPunct="0">
              <a:spcBef>
                <a:spcPct val="0"/>
              </a:spcBef>
              <a:spcAft>
                <a:spcPct val="0"/>
              </a:spcAft>
              <a:defRPr sz="4000">
                <a:solidFill>
                  <a:schemeClr val="lt1"/>
                </a:solidFill>
                <a:latin typeface="+mn-lt"/>
                <a:ea typeface="+mn-ea"/>
                <a:cs typeface="+mn-cs"/>
              </a:defRPr>
            </a:lvl4pPr>
            <a:lvl5pPr algn="l" rtl="0" eaLnBrk="0" fontAlgn="base" hangingPunct="0">
              <a:spcBef>
                <a:spcPct val="0"/>
              </a:spcBef>
              <a:spcAft>
                <a:spcPct val="0"/>
              </a:spcAft>
              <a:defRPr sz="4000">
                <a:solidFill>
                  <a:schemeClr val="lt1"/>
                </a:solidFill>
                <a:latin typeface="+mn-lt"/>
                <a:ea typeface="+mn-ea"/>
                <a:cs typeface="+mn-cs"/>
              </a:defRPr>
            </a:lvl5pPr>
            <a:lvl6pPr marL="457200" algn="l" rtl="0" fontAlgn="base">
              <a:spcBef>
                <a:spcPct val="0"/>
              </a:spcBef>
              <a:spcAft>
                <a:spcPct val="0"/>
              </a:spcAft>
              <a:defRPr sz="4000">
                <a:solidFill>
                  <a:schemeClr val="lt1"/>
                </a:solidFill>
                <a:latin typeface="+mn-lt"/>
                <a:ea typeface="+mn-ea"/>
                <a:cs typeface="+mn-cs"/>
              </a:defRPr>
            </a:lvl6pPr>
            <a:lvl7pPr marL="914400" algn="l" rtl="0" fontAlgn="base">
              <a:spcBef>
                <a:spcPct val="0"/>
              </a:spcBef>
              <a:spcAft>
                <a:spcPct val="0"/>
              </a:spcAft>
              <a:defRPr sz="4000">
                <a:solidFill>
                  <a:schemeClr val="lt1"/>
                </a:solidFill>
                <a:latin typeface="+mn-lt"/>
                <a:ea typeface="+mn-ea"/>
                <a:cs typeface="+mn-cs"/>
              </a:defRPr>
            </a:lvl7pPr>
            <a:lvl8pPr marL="1371600" algn="l" rtl="0" fontAlgn="base">
              <a:spcBef>
                <a:spcPct val="0"/>
              </a:spcBef>
              <a:spcAft>
                <a:spcPct val="0"/>
              </a:spcAft>
              <a:defRPr sz="4000">
                <a:solidFill>
                  <a:schemeClr val="lt1"/>
                </a:solidFill>
                <a:latin typeface="+mn-lt"/>
                <a:ea typeface="+mn-ea"/>
                <a:cs typeface="+mn-cs"/>
              </a:defRPr>
            </a:lvl8pPr>
            <a:lvl9pPr marL="1828800" algn="l" rtl="0" fontAlgn="base">
              <a:spcBef>
                <a:spcPct val="0"/>
              </a:spcBef>
              <a:spcAft>
                <a:spcPct val="0"/>
              </a:spcAft>
              <a:defRPr sz="4000">
                <a:solidFill>
                  <a:schemeClr val="lt1"/>
                </a:solidFill>
                <a:latin typeface="+mn-lt"/>
                <a:ea typeface="+mn-ea"/>
                <a:cs typeface="+mn-cs"/>
              </a:defRPr>
            </a:lvl9pPr>
          </a:lstStyle>
          <a:p>
            <a:r>
              <a:rPr lang="cs-CZ" sz="3200" dirty="0" smtClean="0"/>
              <a:t>Jsme uprostřed zásadní změny</a:t>
            </a:r>
            <a:endParaRPr lang="cs-CZ" sz="3200" b="1" dirty="0"/>
          </a:p>
        </p:txBody>
      </p:sp>
      <p:sp>
        <p:nvSpPr>
          <p:cNvPr id="13" name="TextovéPole 4"/>
          <p:cNvSpPr txBox="1"/>
          <p:nvPr/>
        </p:nvSpPr>
        <p:spPr>
          <a:xfrm>
            <a:off x="457200" y="908720"/>
            <a:ext cx="8363272" cy="6001643"/>
          </a:xfrm>
          <a:prstGeom prst="rect">
            <a:avLst/>
          </a:prstGeom>
          <a:noFill/>
          <a:ln>
            <a:noFill/>
          </a:ln>
        </p:spPr>
        <p:style>
          <a:lnRef idx="2">
            <a:schemeClr val="dk1">
              <a:shade val="50000"/>
            </a:schemeClr>
          </a:lnRef>
          <a:fillRef idx="1">
            <a:schemeClr val="dk1"/>
          </a:fillRef>
          <a:effectRef idx="0">
            <a:schemeClr val="dk1"/>
          </a:effectRef>
          <a:fontRef idx="minor">
            <a:schemeClr val="lt1"/>
          </a:fontRef>
        </p:style>
        <p:txBody>
          <a:bodyPr wrap="square">
            <a:spAutoFit/>
          </a:bodyPr>
          <a:lstStyle/>
          <a:p>
            <a:pPr marL="342900" indent="-342900" eaLnBrk="0" hangingPunct="0">
              <a:buFont typeface="Arial" panose="020B0604020202020204" pitchFamily="34" charset="0"/>
              <a:buChar char="•"/>
              <a:defRPr/>
            </a:pPr>
            <a:r>
              <a:rPr lang="cs-CZ" dirty="0" smtClean="0">
                <a:solidFill>
                  <a:schemeClr val="tx1"/>
                </a:solidFill>
              </a:rPr>
              <a:t>Facebook / Twitter -&gt; </a:t>
            </a:r>
            <a:r>
              <a:rPr lang="cs-CZ" b="1" dirty="0" smtClean="0">
                <a:solidFill>
                  <a:schemeClr val="tx1"/>
                </a:solidFill>
              </a:rPr>
              <a:t>Snapchat a </a:t>
            </a:r>
            <a:r>
              <a:rPr lang="cs-CZ" b="1" dirty="0" err="1" smtClean="0">
                <a:solidFill>
                  <a:schemeClr val="tx1"/>
                </a:solidFill>
              </a:rPr>
              <a:t>TikTok</a:t>
            </a:r>
            <a:endParaRPr lang="cs-CZ" b="1" dirty="0" smtClean="0">
              <a:solidFill>
                <a:schemeClr val="tx1"/>
              </a:solidFill>
            </a:endParaRPr>
          </a:p>
          <a:p>
            <a:pPr marL="342900" indent="-342900" eaLnBrk="0" hangingPunct="0">
              <a:buFont typeface="Arial" panose="020B0604020202020204" pitchFamily="34" charset="0"/>
              <a:buChar char="•"/>
              <a:defRPr/>
            </a:pPr>
            <a:endParaRPr lang="cs-CZ" dirty="0">
              <a:solidFill>
                <a:schemeClr val="tx1"/>
              </a:solidFill>
            </a:endParaRPr>
          </a:p>
          <a:p>
            <a:pPr marL="342900" indent="-342900" eaLnBrk="0" hangingPunct="0">
              <a:buFont typeface="Arial" panose="020B0604020202020204" pitchFamily="34" charset="0"/>
              <a:buChar char="•"/>
              <a:defRPr/>
            </a:pPr>
            <a:r>
              <a:rPr lang="cs-CZ" dirty="0" smtClean="0">
                <a:solidFill>
                  <a:schemeClr val="tx1"/>
                </a:solidFill>
              </a:rPr>
              <a:t>Facebook / Snapchat -&gt; </a:t>
            </a:r>
            <a:r>
              <a:rPr lang="cs-CZ" b="1" dirty="0" smtClean="0">
                <a:solidFill>
                  <a:schemeClr val="tx1"/>
                </a:solidFill>
              </a:rPr>
              <a:t>Instagram a </a:t>
            </a:r>
            <a:r>
              <a:rPr lang="cs-CZ" b="1" dirty="0" err="1" smtClean="0">
                <a:solidFill>
                  <a:schemeClr val="tx1"/>
                </a:solidFill>
              </a:rPr>
              <a:t>TikTok</a:t>
            </a:r>
            <a:endParaRPr lang="cs-CZ" b="1" dirty="0" smtClean="0">
              <a:solidFill>
                <a:schemeClr val="tx1"/>
              </a:solidFill>
            </a:endParaRPr>
          </a:p>
          <a:p>
            <a:pPr marL="342900" indent="-342900" eaLnBrk="0" hangingPunct="0">
              <a:buFont typeface="Arial" panose="020B0604020202020204" pitchFamily="34" charset="0"/>
              <a:buChar char="•"/>
              <a:defRPr/>
            </a:pPr>
            <a:endParaRPr lang="cs-CZ" dirty="0">
              <a:solidFill>
                <a:schemeClr val="tx1"/>
              </a:solidFill>
            </a:endParaRPr>
          </a:p>
          <a:p>
            <a:pPr marL="342900" indent="-342900" eaLnBrk="0" hangingPunct="0">
              <a:buFont typeface="Arial" panose="020B0604020202020204" pitchFamily="34" charset="0"/>
              <a:buChar char="•"/>
              <a:defRPr/>
            </a:pPr>
            <a:r>
              <a:rPr lang="cs-CZ" dirty="0" smtClean="0">
                <a:solidFill>
                  <a:schemeClr val="tx1"/>
                </a:solidFill>
              </a:rPr>
              <a:t>Text (SMS/chat) -&gt; Fotografie -&gt; </a:t>
            </a:r>
            <a:r>
              <a:rPr lang="cs-CZ" b="1" dirty="0" smtClean="0">
                <a:solidFill>
                  <a:schemeClr val="tx1"/>
                </a:solidFill>
              </a:rPr>
              <a:t>Videa</a:t>
            </a:r>
            <a:r>
              <a:rPr lang="cs-CZ" dirty="0" smtClean="0">
                <a:solidFill>
                  <a:schemeClr val="tx1"/>
                </a:solidFill>
              </a:rPr>
              <a:t> -&gt; </a:t>
            </a:r>
            <a:r>
              <a:rPr lang="cs-CZ" b="1" dirty="0" smtClean="0">
                <a:solidFill>
                  <a:schemeClr val="tx1"/>
                </a:solidFill>
              </a:rPr>
              <a:t>Live Video</a:t>
            </a:r>
          </a:p>
          <a:p>
            <a:pPr marL="342900" indent="-342900" eaLnBrk="0" hangingPunct="0">
              <a:buFont typeface="Arial" panose="020B0604020202020204" pitchFamily="34" charset="0"/>
              <a:buChar char="•"/>
              <a:defRPr/>
            </a:pPr>
            <a:endParaRPr lang="cs-CZ" dirty="0">
              <a:solidFill>
                <a:schemeClr val="tx1"/>
              </a:solidFill>
            </a:endParaRPr>
          </a:p>
          <a:p>
            <a:pPr marL="342900" indent="-342900" eaLnBrk="0" hangingPunct="0">
              <a:buFont typeface="Arial" panose="020B0604020202020204" pitchFamily="34" charset="0"/>
              <a:buChar char="•"/>
              <a:defRPr/>
            </a:pPr>
            <a:r>
              <a:rPr lang="cs-CZ" dirty="0" err="1" smtClean="0">
                <a:solidFill>
                  <a:schemeClr val="tx1"/>
                </a:solidFill>
              </a:rPr>
              <a:t>Skype</a:t>
            </a:r>
            <a:r>
              <a:rPr lang="cs-CZ" dirty="0" smtClean="0">
                <a:solidFill>
                  <a:schemeClr val="tx1"/>
                </a:solidFill>
              </a:rPr>
              <a:t>/TeamSpeak2/Messenger/</a:t>
            </a:r>
            <a:r>
              <a:rPr lang="cs-CZ" dirty="0" err="1" smtClean="0">
                <a:solidFill>
                  <a:schemeClr val="tx1"/>
                </a:solidFill>
              </a:rPr>
              <a:t>WhatsApp</a:t>
            </a:r>
            <a:endParaRPr lang="cs-CZ" dirty="0" smtClean="0">
              <a:solidFill>
                <a:schemeClr val="tx1"/>
              </a:solidFill>
            </a:endParaRPr>
          </a:p>
          <a:p>
            <a:pPr marL="342900" indent="-342900" eaLnBrk="0" hangingPunct="0">
              <a:buFont typeface="Arial" panose="020B0604020202020204" pitchFamily="34" charset="0"/>
              <a:buChar char="•"/>
              <a:defRPr/>
            </a:pPr>
            <a:r>
              <a:rPr lang="cs-CZ" dirty="0" smtClean="0">
                <a:solidFill>
                  <a:schemeClr val="tx1"/>
                </a:solidFill>
              </a:rPr>
              <a:t> </a:t>
            </a:r>
            <a:endParaRPr lang="cs-CZ" dirty="0">
              <a:solidFill>
                <a:schemeClr val="tx1"/>
              </a:solidFill>
            </a:endParaRPr>
          </a:p>
          <a:p>
            <a:pPr marL="342900" indent="-342900" eaLnBrk="0" hangingPunct="0">
              <a:buFont typeface="Arial" panose="020B0604020202020204" pitchFamily="34" charset="0"/>
              <a:buChar char="•"/>
              <a:defRPr/>
            </a:pPr>
            <a:r>
              <a:rPr lang="cs-CZ" dirty="0" smtClean="0">
                <a:solidFill>
                  <a:schemeClr val="tx1"/>
                </a:solidFill>
              </a:rPr>
              <a:t>Příběhy (</a:t>
            </a:r>
            <a:r>
              <a:rPr lang="cs-CZ" b="1" dirty="0" smtClean="0">
                <a:solidFill>
                  <a:schemeClr val="tx1"/>
                </a:solidFill>
              </a:rPr>
              <a:t>Stories</a:t>
            </a:r>
            <a:r>
              <a:rPr lang="cs-CZ" dirty="0" smtClean="0">
                <a:solidFill>
                  <a:schemeClr val="tx1"/>
                </a:solidFill>
              </a:rPr>
              <a:t>) a IGTV</a:t>
            </a:r>
          </a:p>
          <a:p>
            <a:pPr marL="342900" indent="-342900" eaLnBrk="0" hangingPunct="0">
              <a:buFont typeface="Arial" panose="020B0604020202020204" pitchFamily="34" charset="0"/>
              <a:buChar char="•"/>
              <a:defRPr/>
            </a:pPr>
            <a:endParaRPr lang="cs-CZ" dirty="0">
              <a:solidFill>
                <a:schemeClr val="tx1"/>
              </a:solidFill>
            </a:endParaRPr>
          </a:p>
          <a:p>
            <a:pPr marL="342900" indent="-342900" eaLnBrk="0" hangingPunct="0">
              <a:buFont typeface="Arial" panose="020B0604020202020204" pitchFamily="34" charset="0"/>
              <a:buChar char="•"/>
              <a:defRPr/>
            </a:pPr>
            <a:r>
              <a:rPr lang="cs-CZ" dirty="0" err="1" smtClean="0">
                <a:solidFill>
                  <a:schemeClr val="tx1"/>
                </a:solidFill>
              </a:rPr>
              <a:t>Youtube</a:t>
            </a:r>
            <a:r>
              <a:rPr lang="cs-CZ" dirty="0" smtClean="0">
                <a:solidFill>
                  <a:schemeClr val="tx1"/>
                </a:solidFill>
              </a:rPr>
              <a:t>, </a:t>
            </a:r>
            <a:r>
              <a:rPr lang="cs-CZ" dirty="0" err="1" smtClean="0">
                <a:solidFill>
                  <a:schemeClr val="tx1"/>
                </a:solidFill>
              </a:rPr>
              <a:t>Tinder</a:t>
            </a:r>
            <a:r>
              <a:rPr lang="cs-CZ" dirty="0" smtClean="0">
                <a:solidFill>
                  <a:schemeClr val="tx1"/>
                </a:solidFill>
              </a:rPr>
              <a:t>, </a:t>
            </a:r>
            <a:r>
              <a:rPr lang="cs-CZ" dirty="0" err="1" smtClean="0">
                <a:solidFill>
                  <a:schemeClr val="tx1"/>
                </a:solidFill>
              </a:rPr>
              <a:t>Tumblr</a:t>
            </a:r>
            <a:r>
              <a:rPr lang="cs-CZ" dirty="0" smtClean="0">
                <a:solidFill>
                  <a:schemeClr val="tx1"/>
                </a:solidFill>
              </a:rPr>
              <a:t> a jiná sociální média</a:t>
            </a:r>
          </a:p>
          <a:p>
            <a:pPr marL="342900" indent="-342900" eaLnBrk="0" hangingPunct="0">
              <a:buFont typeface="Arial" panose="020B0604020202020204" pitchFamily="34" charset="0"/>
              <a:buChar char="•"/>
              <a:defRPr/>
            </a:pPr>
            <a:endParaRPr lang="cs-CZ" dirty="0">
              <a:solidFill>
                <a:schemeClr val="tx1"/>
              </a:solidFill>
            </a:endParaRPr>
          </a:p>
          <a:p>
            <a:pPr marL="342900" indent="-342900" eaLnBrk="0" hangingPunct="0">
              <a:buFont typeface="Arial" panose="020B0604020202020204" pitchFamily="34" charset="0"/>
              <a:buChar char="•"/>
              <a:defRPr/>
            </a:pPr>
            <a:r>
              <a:rPr lang="cs-CZ" dirty="0" smtClean="0">
                <a:solidFill>
                  <a:schemeClr val="tx1"/>
                </a:solidFill>
              </a:rPr>
              <a:t>Počítačové hry </a:t>
            </a:r>
          </a:p>
          <a:p>
            <a:pPr marL="342900" indent="-342900" eaLnBrk="0" hangingPunct="0">
              <a:buFont typeface="Arial" panose="020B0604020202020204" pitchFamily="34" charset="0"/>
              <a:buChar char="•"/>
              <a:defRPr/>
            </a:pPr>
            <a:endParaRPr lang="cs-CZ" dirty="0">
              <a:solidFill>
                <a:schemeClr val="tx1"/>
              </a:solidFill>
            </a:endParaRPr>
          </a:p>
          <a:p>
            <a:pPr marL="342900" indent="-342900" eaLnBrk="0" hangingPunct="0">
              <a:buFont typeface="Arial" panose="020B0604020202020204" pitchFamily="34" charset="0"/>
              <a:buChar char="•"/>
              <a:defRPr/>
            </a:pPr>
            <a:r>
              <a:rPr lang="cs-CZ" dirty="0" smtClean="0">
                <a:solidFill>
                  <a:schemeClr val="tx1"/>
                </a:solidFill>
              </a:rPr>
              <a:t>Přechod od veřejného a dostupné do </a:t>
            </a:r>
            <a:r>
              <a:rPr lang="cs-CZ" b="1" dirty="0" smtClean="0">
                <a:solidFill>
                  <a:schemeClr val="tx1"/>
                </a:solidFill>
              </a:rPr>
              <a:t>privátního/mizícího</a:t>
            </a:r>
            <a:endParaRPr lang="cs-CZ" b="1" dirty="0">
              <a:solidFill>
                <a:schemeClr val="tx1"/>
              </a:solidFill>
            </a:endParaRPr>
          </a:p>
        </p:txBody>
      </p:sp>
    </p:spTree>
    <p:extLst>
      <p:ext uri="{BB962C8B-B14F-4D97-AF65-F5344CB8AC3E}">
        <p14:creationId xmlns:p14="http://schemas.microsoft.com/office/powerpoint/2010/main" val="876112727"/>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ovéPole 7"/>
          <p:cNvSpPr txBox="1"/>
          <p:nvPr/>
        </p:nvSpPr>
        <p:spPr>
          <a:xfrm>
            <a:off x="457200" y="808876"/>
            <a:ext cx="8147248" cy="4832092"/>
          </a:xfrm>
          <a:prstGeom prst="rect">
            <a:avLst/>
          </a:prstGeom>
        </p:spPr>
        <p:style>
          <a:lnRef idx="1">
            <a:schemeClr val="accent2"/>
          </a:lnRef>
          <a:fillRef idx="2">
            <a:schemeClr val="accent2"/>
          </a:fillRef>
          <a:effectRef idx="1">
            <a:schemeClr val="accent2"/>
          </a:effectRef>
          <a:fontRef idx="minor">
            <a:schemeClr val="dk1"/>
          </a:fontRef>
        </p:style>
        <p:txBody>
          <a:bodyPr wrap="square">
            <a:spAutoFit/>
          </a:bodyPr>
          <a:lstStyle/>
          <a:p>
            <a:pPr eaLnBrk="0" hangingPunct="0">
              <a:defRPr/>
            </a:pPr>
            <a:r>
              <a:rPr lang="cs-CZ" sz="2800" b="1" dirty="0" err="1" smtClean="0"/>
              <a:t>Fortnite</a:t>
            </a:r>
            <a:r>
              <a:rPr lang="cs-CZ" sz="2800" b="1" dirty="0" smtClean="0"/>
              <a:t>, GTA V,  PUBG, </a:t>
            </a:r>
            <a:r>
              <a:rPr lang="cs-CZ" sz="2800" b="1" dirty="0" err="1" smtClean="0"/>
              <a:t>Minecraft</a:t>
            </a:r>
            <a:r>
              <a:rPr lang="cs-CZ" sz="2800" b="1" dirty="0" smtClean="0"/>
              <a:t>, </a:t>
            </a:r>
            <a:r>
              <a:rPr lang="cs-CZ" sz="2800" b="1" dirty="0" err="1" smtClean="0"/>
              <a:t>World</a:t>
            </a:r>
            <a:r>
              <a:rPr lang="cs-CZ" sz="2800" b="1" dirty="0" smtClean="0"/>
              <a:t> </a:t>
            </a:r>
            <a:r>
              <a:rPr lang="cs-CZ" sz="2800" b="1" dirty="0" err="1" smtClean="0"/>
              <a:t>of</a:t>
            </a:r>
            <a:r>
              <a:rPr lang="cs-CZ" sz="2800" b="1" dirty="0" smtClean="0"/>
              <a:t> </a:t>
            </a:r>
            <a:r>
              <a:rPr lang="cs-CZ" sz="2800" b="1" dirty="0" err="1" smtClean="0"/>
              <a:t>Warcraft</a:t>
            </a:r>
            <a:r>
              <a:rPr lang="cs-CZ" sz="2800" b="1" dirty="0" smtClean="0"/>
              <a:t>, </a:t>
            </a:r>
            <a:r>
              <a:rPr lang="cs-CZ" sz="2800" b="1" dirty="0" err="1" smtClean="0"/>
              <a:t>World</a:t>
            </a:r>
            <a:r>
              <a:rPr lang="cs-CZ" sz="2800" b="1" dirty="0" smtClean="0"/>
              <a:t> </a:t>
            </a:r>
            <a:r>
              <a:rPr lang="cs-CZ" sz="2800" b="1" dirty="0" err="1" smtClean="0"/>
              <a:t>of</a:t>
            </a:r>
            <a:r>
              <a:rPr lang="cs-CZ" sz="2800" b="1" dirty="0" smtClean="0"/>
              <a:t> </a:t>
            </a:r>
            <a:r>
              <a:rPr lang="cs-CZ" sz="2800" b="1" dirty="0" err="1" smtClean="0"/>
              <a:t>Tanks</a:t>
            </a:r>
            <a:r>
              <a:rPr lang="cs-CZ" sz="2800" b="1" dirty="0" smtClean="0"/>
              <a:t> …</a:t>
            </a:r>
          </a:p>
          <a:p>
            <a:pPr eaLnBrk="0" hangingPunct="0">
              <a:defRPr/>
            </a:pPr>
            <a:endParaRPr lang="cs-CZ" sz="2800" b="1" dirty="0"/>
          </a:p>
          <a:p>
            <a:pPr eaLnBrk="0" hangingPunct="0">
              <a:defRPr/>
            </a:pPr>
            <a:r>
              <a:rPr lang="cs-CZ" sz="2800" dirty="0" err="1" smtClean="0"/>
              <a:t>Fortnite</a:t>
            </a:r>
            <a:r>
              <a:rPr lang="cs-CZ" sz="2800" dirty="0" smtClean="0"/>
              <a:t> lze hrát na PC, konzolích </a:t>
            </a:r>
            <a:r>
              <a:rPr lang="cs-CZ" sz="2800" b="1" dirty="0" smtClean="0"/>
              <a:t>a mobilních telefonech a tabletech</a:t>
            </a:r>
            <a:endParaRPr lang="cs-CZ" sz="2800" dirty="0" smtClean="0"/>
          </a:p>
          <a:p>
            <a:pPr eaLnBrk="0" hangingPunct="0">
              <a:defRPr/>
            </a:pPr>
            <a:endParaRPr lang="cs-CZ" sz="2800" dirty="0"/>
          </a:p>
          <a:p>
            <a:pPr eaLnBrk="0" hangingPunct="0">
              <a:defRPr/>
            </a:pPr>
            <a:r>
              <a:rPr lang="cs-CZ" sz="2800" dirty="0" smtClean="0"/>
              <a:t>Stojí </a:t>
            </a:r>
            <a:r>
              <a:rPr lang="cs-CZ" sz="2800" b="1" dirty="0" smtClean="0"/>
              <a:t>peníze</a:t>
            </a:r>
            <a:r>
              <a:rPr lang="cs-CZ" sz="2800" dirty="0" smtClean="0"/>
              <a:t> ač je </a:t>
            </a:r>
            <a:r>
              <a:rPr lang="cs-CZ" sz="2800" b="1" dirty="0" smtClean="0"/>
              <a:t>zadarmo</a:t>
            </a:r>
            <a:r>
              <a:rPr lang="cs-CZ" sz="2800" dirty="0" smtClean="0"/>
              <a:t> – </a:t>
            </a:r>
            <a:r>
              <a:rPr lang="cs-CZ" sz="2800" dirty="0" err="1" smtClean="0"/>
              <a:t>gamepass</a:t>
            </a:r>
            <a:r>
              <a:rPr lang="cs-CZ" sz="2800" dirty="0" smtClean="0"/>
              <a:t>, herní předměty</a:t>
            </a:r>
          </a:p>
          <a:p>
            <a:pPr eaLnBrk="0" hangingPunct="0">
              <a:defRPr/>
            </a:pPr>
            <a:endParaRPr lang="cs-CZ" sz="2800" dirty="0"/>
          </a:p>
          <a:p>
            <a:pPr eaLnBrk="0" hangingPunct="0">
              <a:defRPr/>
            </a:pPr>
            <a:r>
              <a:rPr lang="cs-CZ" sz="2800" dirty="0" smtClean="0"/>
              <a:t>Hraje se s dalšími lidmi – </a:t>
            </a:r>
            <a:r>
              <a:rPr lang="cs-CZ" sz="2800" dirty="0" err="1" smtClean="0"/>
              <a:t>Skype</a:t>
            </a:r>
            <a:r>
              <a:rPr lang="cs-CZ" sz="2800" dirty="0" smtClean="0"/>
              <a:t>, </a:t>
            </a:r>
            <a:r>
              <a:rPr lang="cs-CZ" sz="2800" dirty="0" err="1" smtClean="0"/>
              <a:t>TeamSpeak</a:t>
            </a:r>
            <a:r>
              <a:rPr lang="cs-CZ" sz="2800" dirty="0" smtClean="0"/>
              <a:t>, </a:t>
            </a:r>
            <a:r>
              <a:rPr lang="cs-CZ" sz="2800" dirty="0" err="1" smtClean="0"/>
              <a:t>Discord</a:t>
            </a:r>
            <a:r>
              <a:rPr lang="cs-CZ" sz="2800" dirty="0" smtClean="0"/>
              <a:t> – hlasový/</a:t>
            </a:r>
            <a:r>
              <a:rPr lang="cs-CZ" sz="2800" dirty="0" err="1" smtClean="0"/>
              <a:t>videochat</a:t>
            </a:r>
            <a:r>
              <a:rPr lang="cs-CZ" sz="2800" dirty="0" smtClean="0"/>
              <a:t> </a:t>
            </a:r>
          </a:p>
        </p:txBody>
      </p:sp>
      <p:sp>
        <p:nvSpPr>
          <p:cNvPr id="9" name="Title 3"/>
          <p:cNvSpPr txBox="1">
            <a:spLocks/>
          </p:cNvSpPr>
          <p:nvPr/>
        </p:nvSpPr>
        <p:spPr>
          <a:xfrm>
            <a:off x="457200" y="116632"/>
            <a:ext cx="8229600" cy="648072"/>
          </a:xfrm>
          <a:prstGeom prst="rect">
            <a:avLst/>
          </a:prstGeom>
        </p:spPr>
        <p:style>
          <a:lnRef idx="0">
            <a:schemeClr val="accent4"/>
          </a:lnRef>
          <a:fillRef idx="3">
            <a:schemeClr val="accent4"/>
          </a:fillRef>
          <a:effectRef idx="3">
            <a:schemeClr val="accent4"/>
          </a:effectRef>
          <a:fontRef idx="minor">
            <a:schemeClr val="lt1"/>
          </a:fontRef>
        </p:style>
        <p:txBody>
          <a:bodyPr vert="horz" lIns="91440" tIns="45720" rIns="91440" bIns="45720" rtlCol="0" anchor="ctr">
            <a:noAutofit/>
          </a:bodyPr>
          <a:lstStyle>
            <a:lvl1pPr algn="l" rtl="0" eaLnBrk="0" fontAlgn="base" hangingPunct="0">
              <a:spcBef>
                <a:spcPct val="0"/>
              </a:spcBef>
              <a:spcAft>
                <a:spcPct val="0"/>
              </a:spcAft>
              <a:defRPr sz="4000" kern="1200" spc="-100">
                <a:solidFill>
                  <a:schemeClr val="lt1"/>
                </a:solidFill>
                <a:latin typeface="+mn-lt"/>
                <a:ea typeface="+mn-ea"/>
                <a:cs typeface="+mn-cs"/>
              </a:defRPr>
            </a:lvl1pPr>
            <a:lvl2pPr algn="l" rtl="0" eaLnBrk="0" fontAlgn="base" hangingPunct="0">
              <a:spcBef>
                <a:spcPct val="0"/>
              </a:spcBef>
              <a:spcAft>
                <a:spcPct val="0"/>
              </a:spcAft>
              <a:defRPr sz="4000">
                <a:solidFill>
                  <a:schemeClr val="lt1"/>
                </a:solidFill>
                <a:latin typeface="+mn-lt"/>
                <a:ea typeface="+mn-ea"/>
                <a:cs typeface="+mn-cs"/>
              </a:defRPr>
            </a:lvl2pPr>
            <a:lvl3pPr algn="l" rtl="0" eaLnBrk="0" fontAlgn="base" hangingPunct="0">
              <a:spcBef>
                <a:spcPct val="0"/>
              </a:spcBef>
              <a:spcAft>
                <a:spcPct val="0"/>
              </a:spcAft>
              <a:defRPr sz="4000">
                <a:solidFill>
                  <a:schemeClr val="lt1"/>
                </a:solidFill>
                <a:latin typeface="+mn-lt"/>
                <a:ea typeface="+mn-ea"/>
                <a:cs typeface="+mn-cs"/>
              </a:defRPr>
            </a:lvl3pPr>
            <a:lvl4pPr algn="l" rtl="0" eaLnBrk="0" fontAlgn="base" hangingPunct="0">
              <a:spcBef>
                <a:spcPct val="0"/>
              </a:spcBef>
              <a:spcAft>
                <a:spcPct val="0"/>
              </a:spcAft>
              <a:defRPr sz="4000">
                <a:solidFill>
                  <a:schemeClr val="lt1"/>
                </a:solidFill>
                <a:latin typeface="+mn-lt"/>
                <a:ea typeface="+mn-ea"/>
                <a:cs typeface="+mn-cs"/>
              </a:defRPr>
            </a:lvl4pPr>
            <a:lvl5pPr algn="l" rtl="0" eaLnBrk="0" fontAlgn="base" hangingPunct="0">
              <a:spcBef>
                <a:spcPct val="0"/>
              </a:spcBef>
              <a:spcAft>
                <a:spcPct val="0"/>
              </a:spcAft>
              <a:defRPr sz="4000">
                <a:solidFill>
                  <a:schemeClr val="lt1"/>
                </a:solidFill>
                <a:latin typeface="+mn-lt"/>
                <a:ea typeface="+mn-ea"/>
                <a:cs typeface="+mn-cs"/>
              </a:defRPr>
            </a:lvl5pPr>
            <a:lvl6pPr marL="457200" algn="l" rtl="0" fontAlgn="base">
              <a:spcBef>
                <a:spcPct val="0"/>
              </a:spcBef>
              <a:spcAft>
                <a:spcPct val="0"/>
              </a:spcAft>
              <a:defRPr sz="4000">
                <a:solidFill>
                  <a:schemeClr val="lt1"/>
                </a:solidFill>
                <a:latin typeface="+mn-lt"/>
                <a:ea typeface="+mn-ea"/>
                <a:cs typeface="+mn-cs"/>
              </a:defRPr>
            </a:lvl6pPr>
            <a:lvl7pPr marL="914400" algn="l" rtl="0" fontAlgn="base">
              <a:spcBef>
                <a:spcPct val="0"/>
              </a:spcBef>
              <a:spcAft>
                <a:spcPct val="0"/>
              </a:spcAft>
              <a:defRPr sz="4000">
                <a:solidFill>
                  <a:schemeClr val="lt1"/>
                </a:solidFill>
                <a:latin typeface="+mn-lt"/>
                <a:ea typeface="+mn-ea"/>
                <a:cs typeface="+mn-cs"/>
              </a:defRPr>
            </a:lvl7pPr>
            <a:lvl8pPr marL="1371600" algn="l" rtl="0" fontAlgn="base">
              <a:spcBef>
                <a:spcPct val="0"/>
              </a:spcBef>
              <a:spcAft>
                <a:spcPct val="0"/>
              </a:spcAft>
              <a:defRPr sz="4000">
                <a:solidFill>
                  <a:schemeClr val="lt1"/>
                </a:solidFill>
                <a:latin typeface="+mn-lt"/>
                <a:ea typeface="+mn-ea"/>
                <a:cs typeface="+mn-cs"/>
              </a:defRPr>
            </a:lvl8pPr>
            <a:lvl9pPr marL="1828800" algn="l" rtl="0" fontAlgn="base">
              <a:spcBef>
                <a:spcPct val="0"/>
              </a:spcBef>
              <a:spcAft>
                <a:spcPct val="0"/>
              </a:spcAft>
              <a:defRPr sz="4000">
                <a:solidFill>
                  <a:schemeClr val="lt1"/>
                </a:solidFill>
                <a:latin typeface="+mn-lt"/>
                <a:ea typeface="+mn-ea"/>
                <a:cs typeface="+mn-cs"/>
              </a:defRPr>
            </a:lvl9pPr>
          </a:lstStyle>
          <a:p>
            <a:r>
              <a:rPr lang="cs-CZ" sz="3200" dirty="0" err="1" smtClean="0"/>
              <a:t>Fortnite</a:t>
            </a:r>
            <a:r>
              <a:rPr lang="cs-CZ" sz="3200" dirty="0" smtClean="0"/>
              <a:t> – </a:t>
            </a:r>
            <a:r>
              <a:rPr lang="cs-CZ" sz="3200" dirty="0" err="1" smtClean="0"/>
              <a:t>multiplaformní</a:t>
            </a:r>
            <a:r>
              <a:rPr lang="cs-CZ" sz="3200" dirty="0" smtClean="0"/>
              <a:t>, </a:t>
            </a:r>
            <a:r>
              <a:rPr lang="cs-CZ" sz="3200" dirty="0" err="1" smtClean="0"/>
              <a:t>multiuživatelské</a:t>
            </a:r>
            <a:endParaRPr lang="cs-CZ" sz="3200" b="1" dirty="0"/>
          </a:p>
        </p:txBody>
      </p:sp>
    </p:spTree>
    <p:extLst>
      <p:ext uri="{BB962C8B-B14F-4D97-AF65-F5344CB8AC3E}">
        <p14:creationId xmlns:p14="http://schemas.microsoft.com/office/powerpoint/2010/main" val="2206207281"/>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ovéPole 5"/>
          <p:cNvSpPr txBox="1"/>
          <p:nvPr/>
        </p:nvSpPr>
        <p:spPr>
          <a:xfrm>
            <a:off x="323528" y="118964"/>
            <a:ext cx="8568952" cy="461665"/>
          </a:xfrm>
          <a:prstGeom prst="rect">
            <a:avLst/>
          </a:prstGeom>
        </p:spPr>
        <p:style>
          <a:lnRef idx="1">
            <a:schemeClr val="accent4"/>
          </a:lnRef>
          <a:fillRef idx="3">
            <a:schemeClr val="accent4"/>
          </a:fillRef>
          <a:effectRef idx="2">
            <a:schemeClr val="accent4"/>
          </a:effectRef>
          <a:fontRef idx="minor">
            <a:schemeClr val="lt1"/>
          </a:fontRef>
        </p:style>
        <p:txBody>
          <a:bodyPr wrap="square" rtlCol="0">
            <a:spAutoFit/>
          </a:bodyPr>
          <a:lstStyle/>
          <a:p>
            <a:pPr fontAlgn="auto">
              <a:spcAft>
                <a:spcPts val="0"/>
              </a:spcAft>
              <a:defRPr/>
            </a:pPr>
            <a:r>
              <a:rPr lang="cs-CZ" dirty="0" smtClean="0"/>
              <a:t>Podvodníci číhají a oběti lapají</a:t>
            </a:r>
            <a:endParaRPr lang="cs-CZ" dirty="0"/>
          </a:p>
        </p:txBody>
      </p:sp>
      <p:pic>
        <p:nvPicPr>
          <p:cNvPr id="3074" name="Picture 2" descr="C:\Users\Daniel\Dropbox\Camera Uploads\2015-10-05 19_49_02-Skype™ [1] - monikadoc@live.com.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42888" y="1196752"/>
            <a:ext cx="7478169" cy="4667902"/>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61588526"/>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ovéPole 9"/>
          <p:cNvSpPr txBox="1"/>
          <p:nvPr/>
        </p:nvSpPr>
        <p:spPr>
          <a:xfrm>
            <a:off x="323528" y="118964"/>
            <a:ext cx="8568952" cy="461665"/>
          </a:xfrm>
          <a:prstGeom prst="rect">
            <a:avLst/>
          </a:prstGeom>
        </p:spPr>
        <p:style>
          <a:lnRef idx="1">
            <a:schemeClr val="accent4"/>
          </a:lnRef>
          <a:fillRef idx="3">
            <a:schemeClr val="accent4"/>
          </a:fillRef>
          <a:effectRef idx="2">
            <a:schemeClr val="accent4"/>
          </a:effectRef>
          <a:fontRef idx="minor">
            <a:schemeClr val="lt1"/>
          </a:fontRef>
        </p:style>
        <p:txBody>
          <a:bodyPr wrap="square" rtlCol="0">
            <a:spAutoFit/>
          </a:bodyPr>
          <a:lstStyle/>
          <a:p>
            <a:pPr fontAlgn="auto">
              <a:spcAft>
                <a:spcPts val="0"/>
              </a:spcAft>
              <a:defRPr/>
            </a:pPr>
            <a:r>
              <a:rPr lang="cs-CZ" dirty="0"/>
              <a:t>Podvodníci číhají a oběti lapají</a:t>
            </a:r>
          </a:p>
        </p:txBody>
      </p:sp>
      <p:pic>
        <p:nvPicPr>
          <p:cNvPr id="4098" name="Picture 2" descr="C:\Users\Daniel\Dropbox\Camera Uploads\2015-10-05 19_49_17-Skype™ [1] - monikadoc@live.com.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11814" y="1354226"/>
            <a:ext cx="7192379" cy="4163006"/>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16745548"/>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ovéPole 7"/>
          <p:cNvSpPr txBox="1"/>
          <p:nvPr/>
        </p:nvSpPr>
        <p:spPr>
          <a:xfrm>
            <a:off x="457200" y="808876"/>
            <a:ext cx="8147248" cy="5262979"/>
          </a:xfrm>
          <a:prstGeom prst="rect">
            <a:avLst/>
          </a:prstGeom>
        </p:spPr>
        <p:style>
          <a:lnRef idx="1">
            <a:schemeClr val="accent2"/>
          </a:lnRef>
          <a:fillRef idx="2">
            <a:schemeClr val="accent2"/>
          </a:fillRef>
          <a:effectRef idx="1">
            <a:schemeClr val="accent2"/>
          </a:effectRef>
          <a:fontRef idx="minor">
            <a:schemeClr val="dk1"/>
          </a:fontRef>
        </p:style>
        <p:txBody>
          <a:bodyPr wrap="square">
            <a:spAutoFit/>
          </a:bodyPr>
          <a:lstStyle/>
          <a:p>
            <a:pPr eaLnBrk="0" hangingPunct="0">
              <a:defRPr/>
            </a:pPr>
            <a:r>
              <a:rPr lang="cs-CZ" sz="2800" dirty="0" smtClean="0"/>
              <a:t>Účty se kradou </a:t>
            </a:r>
          </a:p>
          <a:p>
            <a:pPr eaLnBrk="0" hangingPunct="0">
              <a:defRPr/>
            </a:pPr>
            <a:endParaRPr lang="cs-CZ" sz="2800" dirty="0"/>
          </a:p>
          <a:p>
            <a:pPr eaLnBrk="0" hangingPunct="0">
              <a:defRPr/>
            </a:pPr>
            <a:r>
              <a:rPr lang="cs-CZ" sz="2800" dirty="0" smtClean="0"/>
              <a:t>Kompletní herní svět vyvolává ještě větší závislost. </a:t>
            </a:r>
          </a:p>
          <a:p>
            <a:pPr eaLnBrk="0" hangingPunct="0">
              <a:defRPr/>
            </a:pPr>
            <a:endParaRPr lang="cs-CZ" sz="2800" dirty="0"/>
          </a:p>
          <a:p>
            <a:pPr eaLnBrk="0" hangingPunct="0">
              <a:defRPr/>
            </a:pPr>
            <a:r>
              <a:rPr lang="cs-CZ" sz="2800" dirty="0" smtClean="0"/>
              <a:t>Stírá se rozdíl mezi reálným a online světem.</a:t>
            </a:r>
          </a:p>
          <a:p>
            <a:pPr eaLnBrk="0" hangingPunct="0">
              <a:defRPr/>
            </a:pPr>
            <a:endParaRPr lang="cs-CZ" sz="2800" dirty="0"/>
          </a:p>
          <a:p>
            <a:pPr eaLnBrk="0" hangingPunct="0">
              <a:defRPr/>
            </a:pPr>
            <a:r>
              <a:rPr lang="cs-CZ" sz="2800" dirty="0" smtClean="0"/>
              <a:t>Online komunikace může převládnout nad reálnou (</a:t>
            </a:r>
            <a:r>
              <a:rPr lang="cs-CZ" sz="2800" dirty="0" err="1" smtClean="0"/>
              <a:t>offline</a:t>
            </a:r>
            <a:r>
              <a:rPr lang="cs-CZ" sz="2800" dirty="0" smtClean="0"/>
              <a:t>) </a:t>
            </a:r>
          </a:p>
          <a:p>
            <a:pPr eaLnBrk="0" hangingPunct="0">
              <a:defRPr/>
            </a:pPr>
            <a:endParaRPr lang="cs-CZ" sz="2800" dirty="0" smtClean="0"/>
          </a:p>
          <a:p>
            <a:pPr eaLnBrk="0" hangingPunct="0">
              <a:defRPr/>
            </a:pPr>
            <a:r>
              <a:rPr lang="cs-CZ" sz="2800" dirty="0" smtClean="0"/>
              <a:t>Důležité čtení:  </a:t>
            </a:r>
            <a:r>
              <a:rPr lang="cs-CZ" sz="2800" dirty="0" smtClean="0">
                <a:hlinkClick r:id="rId2"/>
              </a:rPr>
              <a:t>Závislost </a:t>
            </a:r>
            <a:r>
              <a:rPr lang="cs-CZ" sz="2800" dirty="0">
                <a:hlinkClick r:id="rId2"/>
              </a:rPr>
              <a:t>na </a:t>
            </a:r>
            <a:r>
              <a:rPr lang="cs-CZ" sz="2800" b="1" dirty="0">
                <a:hlinkClick r:id="rId2"/>
              </a:rPr>
              <a:t>videohrách plní dětem psychologické potřeby</a:t>
            </a:r>
            <a:endParaRPr lang="cs-CZ" sz="2800" b="1" dirty="0"/>
          </a:p>
        </p:txBody>
      </p:sp>
      <p:sp>
        <p:nvSpPr>
          <p:cNvPr id="9" name="Title 3"/>
          <p:cNvSpPr txBox="1">
            <a:spLocks/>
          </p:cNvSpPr>
          <p:nvPr/>
        </p:nvSpPr>
        <p:spPr>
          <a:xfrm>
            <a:off x="457200" y="116632"/>
            <a:ext cx="8229600" cy="648072"/>
          </a:xfrm>
          <a:prstGeom prst="rect">
            <a:avLst/>
          </a:prstGeom>
        </p:spPr>
        <p:style>
          <a:lnRef idx="0">
            <a:schemeClr val="accent4"/>
          </a:lnRef>
          <a:fillRef idx="3">
            <a:schemeClr val="accent4"/>
          </a:fillRef>
          <a:effectRef idx="3">
            <a:schemeClr val="accent4"/>
          </a:effectRef>
          <a:fontRef idx="minor">
            <a:schemeClr val="lt1"/>
          </a:fontRef>
        </p:style>
        <p:txBody>
          <a:bodyPr vert="horz" lIns="91440" tIns="45720" rIns="91440" bIns="45720" rtlCol="0" anchor="ctr">
            <a:noAutofit/>
          </a:bodyPr>
          <a:lstStyle>
            <a:lvl1pPr algn="l" rtl="0" eaLnBrk="0" fontAlgn="base" hangingPunct="0">
              <a:spcBef>
                <a:spcPct val="0"/>
              </a:spcBef>
              <a:spcAft>
                <a:spcPct val="0"/>
              </a:spcAft>
              <a:defRPr sz="4000" kern="1200" spc="-100">
                <a:solidFill>
                  <a:schemeClr val="lt1"/>
                </a:solidFill>
                <a:latin typeface="+mn-lt"/>
                <a:ea typeface="+mn-ea"/>
                <a:cs typeface="+mn-cs"/>
              </a:defRPr>
            </a:lvl1pPr>
            <a:lvl2pPr algn="l" rtl="0" eaLnBrk="0" fontAlgn="base" hangingPunct="0">
              <a:spcBef>
                <a:spcPct val="0"/>
              </a:spcBef>
              <a:spcAft>
                <a:spcPct val="0"/>
              </a:spcAft>
              <a:defRPr sz="4000">
                <a:solidFill>
                  <a:schemeClr val="lt1"/>
                </a:solidFill>
                <a:latin typeface="+mn-lt"/>
                <a:ea typeface="+mn-ea"/>
                <a:cs typeface="+mn-cs"/>
              </a:defRPr>
            </a:lvl2pPr>
            <a:lvl3pPr algn="l" rtl="0" eaLnBrk="0" fontAlgn="base" hangingPunct="0">
              <a:spcBef>
                <a:spcPct val="0"/>
              </a:spcBef>
              <a:spcAft>
                <a:spcPct val="0"/>
              </a:spcAft>
              <a:defRPr sz="4000">
                <a:solidFill>
                  <a:schemeClr val="lt1"/>
                </a:solidFill>
                <a:latin typeface="+mn-lt"/>
                <a:ea typeface="+mn-ea"/>
                <a:cs typeface="+mn-cs"/>
              </a:defRPr>
            </a:lvl3pPr>
            <a:lvl4pPr algn="l" rtl="0" eaLnBrk="0" fontAlgn="base" hangingPunct="0">
              <a:spcBef>
                <a:spcPct val="0"/>
              </a:spcBef>
              <a:spcAft>
                <a:spcPct val="0"/>
              </a:spcAft>
              <a:defRPr sz="4000">
                <a:solidFill>
                  <a:schemeClr val="lt1"/>
                </a:solidFill>
                <a:latin typeface="+mn-lt"/>
                <a:ea typeface="+mn-ea"/>
                <a:cs typeface="+mn-cs"/>
              </a:defRPr>
            </a:lvl4pPr>
            <a:lvl5pPr algn="l" rtl="0" eaLnBrk="0" fontAlgn="base" hangingPunct="0">
              <a:spcBef>
                <a:spcPct val="0"/>
              </a:spcBef>
              <a:spcAft>
                <a:spcPct val="0"/>
              </a:spcAft>
              <a:defRPr sz="4000">
                <a:solidFill>
                  <a:schemeClr val="lt1"/>
                </a:solidFill>
                <a:latin typeface="+mn-lt"/>
                <a:ea typeface="+mn-ea"/>
                <a:cs typeface="+mn-cs"/>
              </a:defRPr>
            </a:lvl5pPr>
            <a:lvl6pPr marL="457200" algn="l" rtl="0" fontAlgn="base">
              <a:spcBef>
                <a:spcPct val="0"/>
              </a:spcBef>
              <a:spcAft>
                <a:spcPct val="0"/>
              </a:spcAft>
              <a:defRPr sz="4000">
                <a:solidFill>
                  <a:schemeClr val="lt1"/>
                </a:solidFill>
                <a:latin typeface="+mn-lt"/>
                <a:ea typeface="+mn-ea"/>
                <a:cs typeface="+mn-cs"/>
              </a:defRPr>
            </a:lvl6pPr>
            <a:lvl7pPr marL="914400" algn="l" rtl="0" fontAlgn="base">
              <a:spcBef>
                <a:spcPct val="0"/>
              </a:spcBef>
              <a:spcAft>
                <a:spcPct val="0"/>
              </a:spcAft>
              <a:defRPr sz="4000">
                <a:solidFill>
                  <a:schemeClr val="lt1"/>
                </a:solidFill>
                <a:latin typeface="+mn-lt"/>
                <a:ea typeface="+mn-ea"/>
                <a:cs typeface="+mn-cs"/>
              </a:defRPr>
            </a:lvl7pPr>
            <a:lvl8pPr marL="1371600" algn="l" rtl="0" fontAlgn="base">
              <a:spcBef>
                <a:spcPct val="0"/>
              </a:spcBef>
              <a:spcAft>
                <a:spcPct val="0"/>
              </a:spcAft>
              <a:defRPr sz="4000">
                <a:solidFill>
                  <a:schemeClr val="lt1"/>
                </a:solidFill>
                <a:latin typeface="+mn-lt"/>
                <a:ea typeface="+mn-ea"/>
                <a:cs typeface="+mn-cs"/>
              </a:defRPr>
            </a:lvl8pPr>
            <a:lvl9pPr marL="1828800" algn="l" rtl="0" fontAlgn="base">
              <a:spcBef>
                <a:spcPct val="0"/>
              </a:spcBef>
              <a:spcAft>
                <a:spcPct val="0"/>
              </a:spcAft>
              <a:defRPr sz="4000">
                <a:solidFill>
                  <a:schemeClr val="lt1"/>
                </a:solidFill>
                <a:latin typeface="+mn-lt"/>
                <a:ea typeface="+mn-ea"/>
                <a:cs typeface="+mn-cs"/>
              </a:defRPr>
            </a:lvl9pPr>
          </a:lstStyle>
          <a:p>
            <a:r>
              <a:rPr lang="cs-CZ" sz="3200" dirty="0" err="1" smtClean="0"/>
              <a:t>Fortnite</a:t>
            </a:r>
            <a:r>
              <a:rPr lang="cs-CZ" sz="3200" dirty="0" smtClean="0"/>
              <a:t> – </a:t>
            </a:r>
            <a:r>
              <a:rPr lang="cs-CZ" sz="3200" dirty="0" err="1" smtClean="0"/>
              <a:t>multiplaformní</a:t>
            </a:r>
            <a:r>
              <a:rPr lang="cs-CZ" sz="3200" dirty="0" smtClean="0"/>
              <a:t>, </a:t>
            </a:r>
            <a:r>
              <a:rPr lang="cs-CZ" sz="3200" dirty="0" err="1" smtClean="0"/>
              <a:t>multiuživatelské</a:t>
            </a:r>
            <a:endParaRPr lang="cs-CZ" sz="3200" b="1" dirty="0"/>
          </a:p>
        </p:txBody>
      </p:sp>
    </p:spTree>
    <p:extLst>
      <p:ext uri="{BB962C8B-B14F-4D97-AF65-F5344CB8AC3E}">
        <p14:creationId xmlns:p14="http://schemas.microsoft.com/office/powerpoint/2010/main" val="3869853891"/>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3"/>
          <p:cNvSpPr>
            <a:spLocks noGrp="1"/>
          </p:cNvSpPr>
          <p:nvPr>
            <p:ph type="title"/>
          </p:nvPr>
        </p:nvSpPr>
        <p:spPr/>
        <p:txBody>
          <a:bodyPr/>
          <a:lstStyle/>
          <a:p>
            <a:r>
              <a:rPr lang="cs-CZ" dirty="0" smtClean="0"/>
              <a:t>Cizí člověk</a:t>
            </a:r>
            <a:endParaRPr lang="cs-CZ" dirty="0"/>
          </a:p>
        </p:txBody>
      </p:sp>
      <p:sp>
        <p:nvSpPr>
          <p:cNvPr id="5" name="Zástupný symbol pro text 4"/>
          <p:cNvSpPr>
            <a:spLocks noGrp="1"/>
          </p:cNvSpPr>
          <p:nvPr>
            <p:ph type="body" idx="1"/>
          </p:nvPr>
        </p:nvSpPr>
        <p:spPr/>
        <p:txBody>
          <a:bodyPr/>
          <a:lstStyle/>
          <a:p>
            <a:r>
              <a:rPr lang="cs-CZ" dirty="0" smtClean="0"/>
              <a:t>Nikdy nepřestane být rizikem</a:t>
            </a:r>
            <a:endParaRPr lang="cs-CZ" dirty="0"/>
          </a:p>
        </p:txBody>
      </p:sp>
    </p:spTree>
    <p:extLst>
      <p:ext uri="{BB962C8B-B14F-4D97-AF65-F5344CB8AC3E}">
        <p14:creationId xmlns:p14="http://schemas.microsoft.com/office/powerpoint/2010/main" val="3025245677"/>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ovéPole 9"/>
          <p:cNvSpPr txBox="1"/>
          <p:nvPr/>
        </p:nvSpPr>
        <p:spPr>
          <a:xfrm>
            <a:off x="323528" y="118964"/>
            <a:ext cx="8568952" cy="461665"/>
          </a:xfrm>
          <a:prstGeom prst="rect">
            <a:avLst/>
          </a:prstGeom>
        </p:spPr>
        <p:style>
          <a:lnRef idx="1">
            <a:schemeClr val="accent4"/>
          </a:lnRef>
          <a:fillRef idx="3">
            <a:schemeClr val="accent4"/>
          </a:fillRef>
          <a:effectRef idx="2">
            <a:schemeClr val="accent4"/>
          </a:effectRef>
          <a:fontRef idx="minor">
            <a:schemeClr val="lt1"/>
          </a:fontRef>
        </p:style>
        <p:txBody>
          <a:bodyPr wrap="square" rtlCol="0">
            <a:spAutoFit/>
          </a:bodyPr>
          <a:lstStyle/>
          <a:p>
            <a:pPr fontAlgn="auto">
              <a:spcAft>
                <a:spcPts val="0"/>
              </a:spcAft>
              <a:defRPr/>
            </a:pPr>
            <a:r>
              <a:rPr lang="cs-CZ" dirty="0" smtClean="0"/>
              <a:t>Online svět je nebezpečnější než ten </a:t>
            </a:r>
            <a:r>
              <a:rPr lang="cs-CZ" dirty="0" err="1" smtClean="0"/>
              <a:t>offline</a:t>
            </a:r>
            <a:endParaRPr lang="cs-CZ"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528" y="836712"/>
            <a:ext cx="6135464" cy="199807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3529" y="3284984"/>
            <a:ext cx="6135464" cy="2113397"/>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917901209"/>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ovéPole 9"/>
          <p:cNvSpPr txBox="1"/>
          <p:nvPr/>
        </p:nvSpPr>
        <p:spPr>
          <a:xfrm>
            <a:off x="323528" y="118964"/>
            <a:ext cx="8568952" cy="461665"/>
          </a:xfrm>
          <a:prstGeom prst="rect">
            <a:avLst/>
          </a:prstGeom>
        </p:spPr>
        <p:style>
          <a:lnRef idx="1">
            <a:schemeClr val="accent4"/>
          </a:lnRef>
          <a:fillRef idx="3">
            <a:schemeClr val="accent4"/>
          </a:fillRef>
          <a:effectRef idx="2">
            <a:schemeClr val="accent4"/>
          </a:effectRef>
          <a:fontRef idx="minor">
            <a:schemeClr val="lt1"/>
          </a:fontRef>
        </p:style>
        <p:txBody>
          <a:bodyPr wrap="square" rtlCol="0">
            <a:spAutoFit/>
          </a:bodyPr>
          <a:lstStyle/>
          <a:p>
            <a:pPr fontAlgn="auto">
              <a:spcAft>
                <a:spcPts val="0"/>
              </a:spcAft>
              <a:defRPr/>
            </a:pPr>
            <a:r>
              <a:rPr lang="cs-CZ" dirty="0" smtClean="0"/>
              <a:t>Online svět je nebezpečnější než ten </a:t>
            </a:r>
            <a:r>
              <a:rPr lang="cs-CZ" dirty="0" err="1" smtClean="0"/>
              <a:t>offline</a:t>
            </a:r>
            <a:endParaRPr lang="cs-CZ"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9924" y="2276872"/>
            <a:ext cx="7802563" cy="260985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786727981"/>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3"/>
          <p:cNvSpPr txBox="1">
            <a:spLocks/>
          </p:cNvSpPr>
          <p:nvPr/>
        </p:nvSpPr>
        <p:spPr>
          <a:xfrm>
            <a:off x="457200" y="116632"/>
            <a:ext cx="8229600" cy="648072"/>
          </a:xfrm>
          <a:prstGeom prst="rect">
            <a:avLst/>
          </a:prstGeom>
        </p:spPr>
        <p:style>
          <a:lnRef idx="0">
            <a:schemeClr val="accent4"/>
          </a:lnRef>
          <a:fillRef idx="3">
            <a:schemeClr val="accent4"/>
          </a:fillRef>
          <a:effectRef idx="3">
            <a:schemeClr val="accent4"/>
          </a:effectRef>
          <a:fontRef idx="minor">
            <a:schemeClr val="lt1"/>
          </a:fontRef>
        </p:style>
        <p:txBody>
          <a:bodyPr vert="horz" lIns="91440" tIns="45720" rIns="91440" bIns="45720" rtlCol="0" anchor="ctr">
            <a:noAutofit/>
          </a:bodyPr>
          <a:lstStyle>
            <a:lvl1pPr algn="l" rtl="0" eaLnBrk="0" fontAlgn="base" hangingPunct="0">
              <a:spcBef>
                <a:spcPct val="0"/>
              </a:spcBef>
              <a:spcAft>
                <a:spcPct val="0"/>
              </a:spcAft>
              <a:defRPr sz="4000" kern="1200" spc="-100">
                <a:solidFill>
                  <a:schemeClr val="lt1"/>
                </a:solidFill>
                <a:latin typeface="+mn-lt"/>
                <a:ea typeface="+mn-ea"/>
                <a:cs typeface="+mn-cs"/>
              </a:defRPr>
            </a:lvl1pPr>
            <a:lvl2pPr algn="l" rtl="0" eaLnBrk="0" fontAlgn="base" hangingPunct="0">
              <a:spcBef>
                <a:spcPct val="0"/>
              </a:spcBef>
              <a:spcAft>
                <a:spcPct val="0"/>
              </a:spcAft>
              <a:defRPr sz="4000">
                <a:solidFill>
                  <a:schemeClr val="lt1"/>
                </a:solidFill>
                <a:latin typeface="+mn-lt"/>
                <a:ea typeface="+mn-ea"/>
                <a:cs typeface="+mn-cs"/>
              </a:defRPr>
            </a:lvl2pPr>
            <a:lvl3pPr algn="l" rtl="0" eaLnBrk="0" fontAlgn="base" hangingPunct="0">
              <a:spcBef>
                <a:spcPct val="0"/>
              </a:spcBef>
              <a:spcAft>
                <a:spcPct val="0"/>
              </a:spcAft>
              <a:defRPr sz="4000">
                <a:solidFill>
                  <a:schemeClr val="lt1"/>
                </a:solidFill>
                <a:latin typeface="+mn-lt"/>
                <a:ea typeface="+mn-ea"/>
                <a:cs typeface="+mn-cs"/>
              </a:defRPr>
            </a:lvl3pPr>
            <a:lvl4pPr algn="l" rtl="0" eaLnBrk="0" fontAlgn="base" hangingPunct="0">
              <a:spcBef>
                <a:spcPct val="0"/>
              </a:spcBef>
              <a:spcAft>
                <a:spcPct val="0"/>
              </a:spcAft>
              <a:defRPr sz="4000">
                <a:solidFill>
                  <a:schemeClr val="lt1"/>
                </a:solidFill>
                <a:latin typeface="+mn-lt"/>
                <a:ea typeface="+mn-ea"/>
                <a:cs typeface="+mn-cs"/>
              </a:defRPr>
            </a:lvl4pPr>
            <a:lvl5pPr algn="l" rtl="0" eaLnBrk="0" fontAlgn="base" hangingPunct="0">
              <a:spcBef>
                <a:spcPct val="0"/>
              </a:spcBef>
              <a:spcAft>
                <a:spcPct val="0"/>
              </a:spcAft>
              <a:defRPr sz="4000">
                <a:solidFill>
                  <a:schemeClr val="lt1"/>
                </a:solidFill>
                <a:latin typeface="+mn-lt"/>
                <a:ea typeface="+mn-ea"/>
                <a:cs typeface="+mn-cs"/>
              </a:defRPr>
            </a:lvl5pPr>
            <a:lvl6pPr marL="457200" algn="l" rtl="0" fontAlgn="base">
              <a:spcBef>
                <a:spcPct val="0"/>
              </a:spcBef>
              <a:spcAft>
                <a:spcPct val="0"/>
              </a:spcAft>
              <a:defRPr sz="4000">
                <a:solidFill>
                  <a:schemeClr val="lt1"/>
                </a:solidFill>
                <a:latin typeface="+mn-lt"/>
                <a:ea typeface="+mn-ea"/>
                <a:cs typeface="+mn-cs"/>
              </a:defRPr>
            </a:lvl6pPr>
            <a:lvl7pPr marL="914400" algn="l" rtl="0" fontAlgn="base">
              <a:spcBef>
                <a:spcPct val="0"/>
              </a:spcBef>
              <a:spcAft>
                <a:spcPct val="0"/>
              </a:spcAft>
              <a:defRPr sz="4000">
                <a:solidFill>
                  <a:schemeClr val="lt1"/>
                </a:solidFill>
                <a:latin typeface="+mn-lt"/>
                <a:ea typeface="+mn-ea"/>
                <a:cs typeface="+mn-cs"/>
              </a:defRPr>
            </a:lvl7pPr>
            <a:lvl8pPr marL="1371600" algn="l" rtl="0" fontAlgn="base">
              <a:spcBef>
                <a:spcPct val="0"/>
              </a:spcBef>
              <a:spcAft>
                <a:spcPct val="0"/>
              </a:spcAft>
              <a:defRPr sz="4000">
                <a:solidFill>
                  <a:schemeClr val="lt1"/>
                </a:solidFill>
                <a:latin typeface="+mn-lt"/>
                <a:ea typeface="+mn-ea"/>
                <a:cs typeface="+mn-cs"/>
              </a:defRPr>
            </a:lvl8pPr>
            <a:lvl9pPr marL="1828800" algn="l" rtl="0" fontAlgn="base">
              <a:spcBef>
                <a:spcPct val="0"/>
              </a:spcBef>
              <a:spcAft>
                <a:spcPct val="0"/>
              </a:spcAft>
              <a:defRPr sz="4000">
                <a:solidFill>
                  <a:schemeClr val="lt1"/>
                </a:solidFill>
                <a:latin typeface="+mn-lt"/>
                <a:ea typeface="+mn-ea"/>
                <a:cs typeface="+mn-cs"/>
              </a:defRPr>
            </a:lvl9pPr>
          </a:lstStyle>
          <a:p>
            <a:r>
              <a:rPr lang="cs-CZ" sz="3200" b="1" dirty="0" smtClean="0"/>
              <a:t>Ahoj, dej mi své číslo </a:t>
            </a:r>
            <a:endParaRPr lang="cs-CZ" sz="3200" b="1" dirty="0"/>
          </a:p>
        </p:txBody>
      </p:sp>
      <p:sp>
        <p:nvSpPr>
          <p:cNvPr id="2" name="AutoShape 8" descr="data:image/jpeg;base64,/9j/4AAQSkZJRgABAQAAAQABAAD/2wCEAAkGBxQTEhQUEhQWFRQWFhYaFRcUFxgYGBYYFBgWGhYXFxQYHCggGRwlHRgWITEhJSkrLi4uGB8zODMsNygtLisBCgoKDg0OGxAQGCwkHyYsLCwvLCwsLCwsLC8sLCwsLCwsLCwuLC0sLCwsLCwsLCwsLCwsLCwsLCwsLCw2NywrK//AABEIALMBGgMBIgACEQEDEQH/xAAcAAAABwEBAAAAAAAAAAAAAAAAAgMEBQYHAQj/xABPEAABAwIDAgkGCQgJBAMBAAABAgMRACEEEjEFQQYTIjJRYXGBkQdSobGywRQjNEJicnOS0TNTgpPC4eLwFRYkQ0Rjs9LxJTWDohejwwj/xAAZAQEAAwEBAAAAAAAAAAAAAAAAAQMEAgX/xAAkEQEBAAMAAgICAgMBAAAAAAAAAQIDESExEjIEQSJRE2HRof/aAAwDAQACEQMRAD8A3ChQoUHCoDWi8YOkeNIYikooHvGDpHjXC6npHjTEiuEUEhxg6R40OMT0jxFRpFN8WlyPi8s78wmey4vQTPGp84eIoccnzh4iq+2h885TY6spnxmKWbQuTmII3QIigmeOT5w8RQ49PnDxFRBFFIoJnj0+cPEUOPT5w8RUGRRTQT6XUnQg9ho9VtRi41GlWJsyAekCgNQoUVaoBPQKDjr6U85QHaaar2wwNXmx2rSPfXk/hzwmexuKdU4tRQFqDaJOVKUkgQnSd81XBQeyneFGDTriWR/5UfjTJ3h5s5OuMY/WJ/GvIcUYCg9YL8pWzB/jGu4z6hTdzyq7LH+JB+qhw+pNeXEGnDZqR6SX5XtmjRbh7Gl+8UivywYH5qXj+hHrNefGzTps04huivLDhvmsvHuQP2qSV5Xm/m4ZzvUkeomsabVTptVBqy/K0r5uFHe7HqQaTPlUfOmGbHa6o/8A5is2Qql0KoL1/wDImJkEIQD1rcI8AQDTrBeUt8KHHIbKN5QFApHTlJObxHfpVBSqlAqg9DbOxYdQFjf33HXvHXTqoLgV8jZ+zb9hNTtQkKFChQcoUKFA1f1qK21mypyEA5rzMaHoqVe1qN2pon63uNBXV4LEXjEEXkCNNbXGn4Uqwy8BBdCj0kEd1opq5iYJOe+ZVi7AAH6FuygrEXAzcnzuN3EXMBHbF6B9kd85Hgr8aHFu+cjwV+NMPhNgc+8/33VNzk6tK6HrXXBBV/ek2OknL0xQPsjvnI8FfjXOLd85Hgr8aaB8SOXaBPxvVB+bftpNGI5wzEEf5p6YIzFGmtA/4t3zkeCvxocW75yPBX40yOInRdzEDjSATMGCUf8APVRvhYkcu3zvjTaJ05F7XoOYrZz65jEFExGRIERrqDM9dSez0LBIWQbCCARPST11GocK7JMqAEAPHlDeTyNYOt6mcL7hQKOaGrBhjyE/VHqqAcFqnsMOQn6o9VArSeI5iuw+qlKSxPMV9U+qg8V478q59dXtGn+xeDuIxSVqYbUvIQDlQtWomOSkie2KY7S/LO/aL9o1sXkEeWnD4op/OtyACTzTfsoM+Pk+2jJCcG+obiGyAevlQaXb8m20z/gnu/IPWqvQ5x73Qv7o/wB1BGLdJA5Q6SUiBb601PBgLfku2of8GvvcZHrcpdPk0x4MKaSg9Cnmvco1vpWv85/6/vpk/gErUVKUoqO8EjTsNTxDHsJ5M8SbLLYNsoDqTPbapBXksxOY5VMhP03DPXICIF61BOzkSDKpBkXOveadcWJ19CfwoMxw/knxR1cYH6S/9lPEeSfEDV5nuzn3CtGCfpK8R+FKJT9JXjQZ835LHZgvtz0BJP7VPW/JUve+nub/AI6vQP0lfeP40YJ6z95X41AzDhjwSGCYbXmClFzKSEkEghRk8oi0RYCqiFVpflVSBhGz/nJ3k/MX01lgXUjeOAalnDIBAyBtnJrJlpJVPfVlqq8AMQosBBjKhrD5bX5TQKpPhVqrlIUKFCg5QoUKBs7UZtXRP1vcak3ajNr81P1vcaCuOvqUrVPJmIWtOhvmATGg9FIB1SY5XRYuLNoETyOv1V11V1cozmMDM953UIHdR2GVKFiT0y46DMHpAtJiegUBFuGByrEa8auOSbiQnX8NK6Vqkcq4EkcY5Ea25F7Ce+lfgjkDvBl1y4Ol++ut4ReaSToLca4YMem80CIcMXVaRcOub5PmdWlcDhBPL/8AtcMaHzbWjxpZGEcvJvED41w9ETPrFd+Br7NZh1yJ3W6NKBJp9Upubyfyi9Jvqjq07aIlwxJV1WccJ3GOb0U4VhXD33PxrnSbCurwy93fLrm4yO+gbuOkSFLiDA+Nc1sI5nqqcwfuHX6aifgjljIkCLuOEaG8dN+6pbBD1CgXXpVga5o7B6qr7mlWBrmjsFAak8TzFdhpSk8RzVdh9VB4t2r+Wd+0X7RrWPIntBLGDxbi5KQ80DETygQNSBvrJ9r/AJd77Vz2jWr+RBAVhMYFICxxiDlUAoKhtZAIUCDpUX06x52daTheEuGcAKHRJEhKuQpX1UqjN3TXMNt1lyQFZSNQsFJHbOlR2y+C2ExKEr4lLS0rtxBU2jO2QZ4uSmM02I3VO7OwSVMJRiy285l5SnUJIzb7hI9EaVxMsrJYus1S2cv/AD/qFc4VsJcLayUkEiYkGDGoruI2m64pIwaUPiCVkKTybgAGSI3+FPMYllHJDaAByBABHREK7tdaZ7JwTRbfUzh20LzJF0I6bxIgWrVz4+fbFMvleFsOcaeexl6Mq2jbvUKK+nHTyG2wLXW42D12BNSzuDHEApaaDhSJ5CLEi8ECiYzBrSw2EJTxgLfGKAQCQOcebvPVT/J/p18P9oUcI0sBSMW4gPBXMbIWcpAynk23nWKaI4chTuVDJKbicwJVAOmWQLx076gfKYmMWhRCUE4duQNAZXI0vf1U24EoBeaBNyXPDKax792U7cY1Yasfj5v660XDbZOWXUZVE8lCbki0WNyZnQd1E2jtp9pHGDDKUmYAPJUSrm868WvYdtOsHjlfC1N8WCgNpVJsbkpjMTG6e+nvCVwFjVNlpmDMa613+P3ZMbb7Z8s5MLZPKicO8Y67s1C3kJQv4QOSkyAMq4v01moXWmeUc/8ATUn/AD0eyqsqDlXZzlscYZfLGV6B8ni/io/ycKfFr91W6oDgN8iY+yb9hNT9cLAoUKFByhQoUDd2ovbHNT9b3GpR38ai9sc1P1vcaCrYtwqN9xItxwsenKINHRdVpgmLl4G46DYb70itPKVY6n5r3TbQ+quKSTuN4HNeta1p6Iv00CjYEb4Egxx3NVawOpknsooBBjfoLv8Azo1V393VRSCJtqCLJe6hpNGbRmIAscp5weAiAN5iY76A2nnQcwH5YqmADPV1+FcCAISc0kjQvG0WhW437KWOCUNMsQRcub9ZOainAqjLyY+s5rf6XWaBJR1M8okgfliJg5rDtt310FJtyotvezBRFp6taXVglGebra7nULwrqopwKosQOqXIkG0cqdCaBJYnMBom1+OmAbXGpk7qnMB+yP5vUQvAqJnkzrdTmp6s1hp6al8ALnsFAq6db+roqxtaDsFVx5AMyJ6LTVjb0HYKA1Jv81XYfVSlEe5quw+qg8W7Y+UPfaue0a1//wDnwfF4gf5zXsLrIdtfKH/tXPbNaP5KNpuYbAY55oJU4h1jKF80kym9x01FTjO3kXbhKMZ8OaTh3g20VIBSCoDklJXyQIuFU52tilttpGIdUXMznLQmBGY5Arix5pA7u+mXBbbuKxTKn1cWhAdVxuQCAEobKYzSd5nsqHd2+MS2kceHnGuNU6QECyieLAypAJAtpurvV5ynEbMeSy1ZsQr+zIWSVEoBkGSfpEjU751pXZGHU41iAFxKmlBUkckEqUNRFpqvs8LMN8HbSVqzZE5koTJ0uJMTepzgfj23m8SkgoSSmOPhGac0kTroOmrM7L4inXjZZasLjRRhEoddg5EpUuQmT1KUdT29Nd2skqZQpDwQEkKznKQQUlIuSEnnAzNJYphheHSwVpUAEiAoHm6aAx4bqM6ywGUsZ0p4sBKQpQSUwkp3jWCRpVfwv9LvlO+0Fwg2Xh1ONF9WZSWWkzJGYAqvYGJuaR23gmkYdZwSw2+nKpCjmI+LClqSRMQQmO+mfDHbq2H2kMIDraWW+WElYBSpQgrQCJgAx11Hr4aBQhxCADlnLz4UhwcwgTqZ7KjP61HS/C7bCFow7kqQp1lDgQBI3KifEVaOGZUrZwCQoFTrAAtfMR0HSqVsfF/Cm0Mwn4phA5R1U3I5PakFXToKsTfC5l5r4OkKS7n0Kcv5PnE3nvqPxpzHHH+v+q8rzGmPlF/7X2YhHqNZIHK1nyk22Sep9qsc4yrdv3pp+kepuA3yHD/ZNf6aanqgOAvyHD/ZNf6aan6qWhQoUKDlChQoG7lRW2uan63uNSjtRW2uan63uNBWXlKKiY5oMS2vSYMQrlGk1JsTlME3GRwnNGvOmLnSgtmSolB1/NmTc3HKvb10RLQBPIPc0oSLyOf10ChZMwQCANyHLhUxBzXgm9cdSSLpkJIB+LcudARyriAL0khiEzkuTH5NU9JkZ99ooxw4ITyCen4tQuDv5Vhp00CoQT80RlIgockxciM2/dvpPIRCssmwHxblssEFQzdHqrjuGMglIN4MNmbRJBz6Hca6GDnjL1TxZgwI5xX1RNAYt2Mp+cIAbc1i5gK0trXUsWgpuLDkOfP0POvfXopM4f6FjeA2qRqBPLpRtiSCU3JueLULiIJ5Vt/jQFdbskZSeiG3SIM2PK1tU/s7f2Cq6WLcyxkRxRkEC08vS9WHZm/sFA6c3z3VPt6DsFV55kG53aeAqwtaDsFAaiO809h9VHorvNPYaDxbtz5S/wDbOe2qtU8h2GDmGxiFJCwXGeSoAgwFG4NZZt75ViPtnfbVWq+QhwhjGEKSk52rqukWVrcUO8abhtloSkp4tEGZ5IiIA0pJjYrSEwltI1sEpA9ApX4afzzO+bHW8fO7K4cWr88z90/7qmePSLe+3GditJuEJk3MJAnwFN9pbHbVClFSAmRyPpRrY9FPU42xl1ondaAOmb3pRrHJ+c431Zbes1Mtl8CvsbLShxpbTi4StJUFpNwDa2Udfoo42MhalrcW4VKWTyQQACZAjLVgOPb/ADifGgMe3+cT413/AJMnHwhhgdjoQnk5jmMyq5vA3jqpz/RiZBIBjfF9Dvpf4e356fGh8Pa89PjVdtvt2RYwYTcASRe1LDApHKAv+OtJDHJ3uNnst76TRjzN3Go3xMx40ngVjywpjZa/tmfarCM9q3PyuvhWynSCCA6zoZ+eKwMrsaD1vwE+Q4f7Fr/TTVgqv8AvkGG+xa/001YKhIUKFCg5QoUniHghKlKMBIJPYKBJ03qK23zE/W9xp3g8QXG0LIgqEx0Tupnts8hP1vcaFVPieUrk35RBLY3Gdc9/RrRfg4sMoEi54tMJnzhn6JB7aO8wM3zVSTMIbMX3kmf+KQDRjmgdXFt6/e7RQGUx0IOkfkk9H173g0fi5I5N1HXiha8coZur0iki1IskTEXbbMd2ft8K6tGpCdNJba06Ac3b4mgPxFubfQ/FJvJN4C+oVxSIUeQSCAIDQtYEXzX/AHUunJrxEfoom0Hp/mKALf5mOmzfjzqBNLN4AAsmDxYgaE/O6d3bXAxqMg0v8WLmeSQM+kTR/i5jiYvrCIt15q6Q2IHEbrWRPpVQIKYEnk5bGym03FjHPvcCrHsvf2CoQqbMy1rrIRv1JvfdepvZRud1hQO1oBm38xU+3oOwVXnXALHU6eAqU2HtNGIZQ62bKFxvSU2Uk9YIqA/ormh7DRqK7zT2GpHi/b/yrEfbO+2qtM8irIXhsalUwVszlsbZtKzThF8qxH2zvtqrTvIWfisX9dn9qoveeBZ8a20gkLS6FAfOUsJUQmcqF8XlUYt0Wpd7ZqAopCVG8Al9AmY+aRIpxisK+45KlNcXJlKcyZBtyrwoxFzUqpAmcx7le6qtO3ZlP548pcZ3xfBieDzXnOfe/dXP6vtec59791PFoVoFW3EuEH2aXQuReO4z6YFX9EQ3sdg2S4onoCwdO6us7EZUopClyASZUAAE6kmKkW8OhJkagGJUTE0yw2EW28+4lRHGIcSMqk2KxyTB6DXWPPPXGXf0Zv7NbEFOdQIP96hOk+cNOulcLsZCwSQ4kbvjEKnp5vRT3AYPI2hBUZEzChvJN7UupBEQonplQH7Nc2+fDqTx0z/q+35zn3h+FFOx2UkS4pJ1ErAPbpUjhpFleJUFd2goPYdKjJJmIsY0/wCadSp/lLwqW9kYgJJUC6yqSZ1UnfWEk2rfPKmgDZL6RoFMRv0WmsBNQPX3AH5BhvsWv9NNWGs+4N7XLLGCGqThmiR08lNx11e8LiUuJCkmQfR1GuZlLeOrjZOlqFChXTlyqpwu2pfiU7oU5+yn3nuq0POBKSo6AEnsArL8QqUrWrValKP6V6q25cnF+jD5ZdXfYK82GZPSge+ibb5ifrD1GqtsvFrXhk8pSUtNJgJMcoq5xpfZO2lvtuIcMqacSM3SlSSRPXqKnDPvhGzXZ5MMSkSeRJK5nIyY11v1767xcg5gDKVWyNTmTa17yNOo0Z5GUmREkkSGZIvMZrx21xBBgTHX8RbpMDqt3VYpcy8k2HzdUM3TeY5UETQcbSm0AmdQhm8DTKTSymEH+8Rb6LREbxpQcw6DMuJ13pb1EHooEHE8lIgEzJ5LOs6G8TA76UbRoOmYlLQy3ImAd4nTppTiUfnE7/mt79DEbp9NAtJt8akRvytyeiLW13UCDDYjlZZ5XJytWMckiD3V0xvRcEcrKzIg6ZZsB7qUVhkRHGIiD81u+t9P5ijcSiPyqb3mG7+i9AgtlJkckQm5yM8qN4M2nWrDsjf9VNQbjDZmXUdI5LdgLjdppUg4+UNLKTBISAR1nUd1RbydTJ28TDiAZJAMHwsKqHAbaowqkpWYZe1O5Dk2V1A6HupttrErwq8zZPJAJEyFJy5iCOymSGgvCoOsp9BFUZbP21Y6edlbODRXND2GobgZjS7g2VKMqCcij0lslMnrtUyvQ9hq+XrLZzw8Y8JB/a8R9s57ZrSPIkficZ9Zn9qs44TfK8T9s57RrSPIeJbxY+kz+3Uoq5/1uTkKuLMblFIy7xGbdeKcZYcKpVqbFThTcRzYy+FMfguA6BEzHLyz05c0eipl7EISSDxlt4acUO5SQQa7z7Pcc48/sVOIESfQFH3UtRGW0OSUlXXKXEe1HopwnDQIB9Z9JNcOjJl9RIBTE9trb5FVzamJxAdcCHCEybX5ItBAGutXEsHppA8GgslcE5tbiD02OgtppVmu4zvyc5fKWXH/ANQ+DcUppsqdVPKvmCcwzWJBSZtTvBckqJcUqYspYUB2QkRTlxlvDAIWsI1jMSZ3klWm/wDCnBw0gX8Ca5yvcrz0YzmMlJtrBEgyOkUm6/CgkJkkdMa7hal0YQj5xPaZpRDcEE3i9uquLeTrvGdvFe4XbOXicK9h5SnPkOa5jIoG/hWB7W2a5h3FNOiFJ8D0EHeDXozaziStQSvXWxjxrKfK20OMbWkapI+6beg1ThstvK07NUmPY0jZapTgk9OBbPgE1O7LximnLG28biPx66guDhzIw6vNwTCfESamGedVed5n1ZhO6+L8DXaQwS5Qg9KR6qXrVGFC8LMRkwyhvWQgfpG/oms04S48NtmNYq38KsXxj4aB5LQk/XUPcI8ao3CbmkHfWbZe1u/Hx5Egy4pDZSIIKUjwA/Ci8E3fj8Qn6LJ8A4KScaOXU6Cm3A53NjH40CEA9ozH301XtT+R9Vhec5Rle8xK2rRuuJGkd9F4wQJUATHzmRl69N4Jp002lRVlcUYJkcnkk/o9RpRWEFzmVJ6AndMDm6XrUwI9xUZgCBbzmbG1yI6enpo2ceeI0klm5tmnk6x6qerwcmc6h0gZYPinvrjrCUiVLIAEEnLFzqeTruoGaiQLkC8XUzeB0lO4xbrrqli/KETblM6X0kdgilUvNX+OzRc3Se3ROl6VYZSoHK4VAGDzbGNOb1igatq0vqCBymbkWtbropIjUdPOZ0JBB00n10/GDuDnX2cmPZ9Vc+B/TX/6f7aBmtc3zCI85noEgW3TTraR+LjpI9ANcew6UoOZxQSN5y2m2uXpo+PbzMym4SUGeoyJ9IrjP61Zq+8VfbrylG8QABp0CPVQ4JuhWEQPNBT90xRdqMkZuiKQ4FtRhx9IqI7yb1k9vQq+eTXE/KGfNWFgdSxB9KfTV2Xoeysm4PbRGHxzaiYS58Wvo5XNJ7FAeJrWTpWrXe4sG2cyeM+FHyzE/bOe0a0byGiW8WPpM/t1nXCof23E/bOe0a0LyIn4vGdrPrXVs9qqUOxNoAFPFKMjKFWtfnA5q0tzDEndu+ar1hQnwqLO3UZM6RmAssDNKD1ilnHHM/JVyZFsgNrTyswPoq7flnlzs4r13H9HxUsCBu35FEe1NOW1SJuO0R6DTJDxO5Q7fxpTMemqFguHwSkqBKyYmRyr2jeojrrmIS5nUU4otjiygIy2CpkLmf56aIjFzEZr6SCAbTrQ+HgEghyxiUgkFXmiBr1VZh8u3iP3L/V6XUFlKOXnIAClypGYgATABoxeUNQn7xO/6tMHseuxQBHKBDhUkgiLWSeuxpZONsMygDFxJgHeJIvVdll5XVvfJ1hsRmmcs9AJNum4FB+RJm2SI6518KTS+SJBkV1xw5VEnq/n0VXtv8a71T+UQeJXvis28pj4KUDfKj6P+K0XHxBNYxwvxZdxCki+U5QBvP8AzWbTP5Ne68wbJwAUpWFQ4ebxbaE9eRIBPjPhVgw4uaZcHMEWMFh2zZSGkBQ3hREqnvNOWnL0yvcup1zmPF12QqWk9UjwNPag9gvQSg77jt31N1qwvcWLZjzKs5dJD70651z4n3RVe2phgtYTGqhfsuatG20xi3o3lJ8UCoVhglwrPYkdA3nv91Zc/Frdr8yUMUmEnsqC8nzZXiMQJhRXqROhO6rDi08k9lVrg47xOPPQ6Ae8WPuPfXen2r3zsaP/AFZm5U3+q/iof1YHnN/qv4qmmXraE2pRbl4g7vTWpiQP9WR0t/qv4q5/VkdLf6r+Kp8rvEHtoqXJOh/ndQQo4PHctH6v+Kh/QB89H6v+KppLmtjauBy0wdY/fUCFOwT56P1f8Vc/oI+ej9X/ABVMqctMHs30Va43HdQQ39CHzkfq/wCKuv4Li2XcygZAAhMRB7TUsVXAg7qiuEbtkoB1MnsGlc53kWa8e5KntNvMCOqmvBdASykbxIN94Jp/ihceFM8GnItadyuUOo7/AMaxyt99GO3FC+6xjt3VtmAKi0jPzihObtyifTWI4hGfEMo85xAPYVCt1itOmMe++XjXhd8txX2zntGr75F3QlrGk6DiZ8VVQ+F/y7FfbOe0aPwd4Qu4UOBtRAcy5gIg5ZiQR11cobZxLIJ5ahMSLQRqJ6afnGMnze8A+mscHDl7p/8ARs/s1O7F4SLdROUK/QaBEE7st5iOqurfl7VYa8dffjGkHGpOjkdwNKpxqPOrJ9ocMVNrylCewtptc2kAV1fDOEJUW031lpYEboUCAZqPCxqyXmhcZR3U1fU4VlTb6UpKQAkpFj52lz+6s1wXDRK1hJQgAm6oegDpMLpTEcM20LUnIlQBsoF0AjpEqrrHLlK0zD8xIcczKAuoEpzdZyxJo6gPmq8VqrN2eF7SkLXCBlixcWCqfNsaTHDdrzfB38UVzed6lprKsp1BBOpWSe4EUtjlQkJ36mqpwP2ojEYlCADzFuflAoci0FOQbyPRVpxp5VZvyL+mn8fH9obaA5FVTgHwWBxasS8ArKpRbTuBJMKPSY0G6rZtGVaDQE/hTrYuC+DshMyoyo9RVci5qjHKz00ZSX2f413cKJghe+6iIEmnrTUUTDzBvwoKG4+jfVtBqmsJMAC5NvGre03CQOgAeFaNVrN+RJ2KDwjP9sd/Q9kUz7KdcLTGMX1pR7NNGr1Ts+1X6vpCG0ObVPxqsjjKt6XfQoER6BVs2k5AqHwPB53GrytFIKFBas5Itcbgb11r9udv1ads1coBvzdxtT1Wu/dvt4Uns3ZbjaAlWWQNx/dTs4M6wPHorUxG8crfqd/VXAO3Q6ml/gJmYE9tD4GroH3jRBukWNjoN9CDGh16b9tLnAq6vvGufAVdX3jUpNosNd+h9dFc0GunT76dHZyrWFtL9NFVswmJCbaXqA2KeVod2+1uqq3tdZU+vqt4Crh8BX1eNU7azZRiHAdZnxANV7fS3T9jLEI6aZ4kiZqRdNqh8SvWsrZPRrstOfaGGH+aj0GfdW31h3Blf/UsN9oPUa3Gter6sW77PHPDZspx+LBEHjl+kzUJXpLygeSNvHPHEMucS6rnymUqI0MWvVJd8g2KHNxDR7Uke+rFTI6Fai55DceNHGT3q/201c8i20hoGT2LV70UGczXc56avTvki2mn+6QrscHvimTvkx2on/CKPYts/tUFUacUDySQeokH0UHXVE8oknrJPrq2YPgNtFpUrwTqhvjKT3Qaa7U4K40rJGCfSPsyT2mKCAbxjiQAFqAGgmks5qQc4P4pPOwz4/8AEv8ACmzmznk85pwdqFD3UGmeRBDjuJfdUZS2zl0A5TqgRcDoQa0rGC9VryK4Li9nqc3uvLJ7EAIA8c3jVmxutY917k2aZzFHKTBmjB6aQxK6RZXKqpjQmsMKfq0qMwi70+dX0V254f7GTLqY3XPYBVpqH4NYeEFZ1Ubdg/fUzWvVOYsW69yZzwxM41XUlHqmkWaG1158W8r6cD9EBPurjhgVk2X+VrZrnMIjNrripzyVEZnzvIRHZKv3VT9t4sXGtWjyUpJefV81LaE96iT7qt0+1e/6tMoUKFamIKFChQChQoUAoUKFAKo/DdnK+hY+emO9P7iKvFUzygc5rohXjIrjZP4rNX2iCSZBqEx1iak2XZTFM8Y3WJvR3BH/ALnhvtD7Kq3UVg+wF5NoYZR/OpH3re+t4Fa9Xpi3/Z2hQoVapChQoUAoUKFByK5lHRRqFATih0DwojmFQRBSk9opahQVzaWHS2SlCQlJEwkQJJvVcx6tat+3WuartB91VTarcVj2zlbNN7ihHTNdYF+uirNHwutUNMS2EbtTgiTA6h3ndSTAtUpsTD5nh0J5R7tPTVuM7ZHGV5LVowjORCUjcAKWrldrbJx5rLV/lXftF+0aJjjCT2UKFYMvb08fUUx+5V31rXk1YSnClQEFTrmY9OUwPAUKFaNLP+QttChQrQyBQoUKAUKFCgFChQoBVa4doBYSSLhwR3gzQoVzl6d4faKIzqKPi6FCsH7ejECLYrD/AGrftit7rtCten0xb/sFChQq5QFChQoBQoUKAUKFCgFChQoGu0ky2rsqmbV0oUKzb2n8dXHTr2mlMIeWK5QrK2RLt61Z+CqbOHfIHdFChV+n7KPyPon6FChWxhf/2Q=="/>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cs-CZ"/>
          </a:p>
        </p:txBody>
      </p:sp>
      <p:sp>
        <p:nvSpPr>
          <p:cNvPr id="3" name="AutoShape 10" descr="data:image/jpeg;base64,/9j/4AAQSkZJRgABAQAAAQABAAD/2wCEAAkGBxQTEhQUEhQWFRQWFhYaFRcUFxgYGBYYFBgWGhYXFxQYHCggGRwlHRgWITEhJSkrLi4uGB8zODMsNygtLisBCgoKDg0OGxAQGCwkHyYsLCwvLCwsLCwsLC8sLCwsLCwsLCwuLC0sLCwsLCwsLCwsLCwsLCwsLCwsLCw2NywrK//AABEIALMBGgMBIgACEQEDEQH/xAAcAAAABwEBAAAAAAAAAAAAAAAAAgMEBQYHAQj/xABPEAABAwIDAgkGCQgJBAMBAAABAgMRACEEEjEFQQYTIjJRYXGBkQdSobGywRQjNEJicnOS0TNTgpPC4eLwFRYkQ0Rjs9LxJTWDohejwwj/xAAZAQEAAwEBAAAAAAAAAAAAAAAAAQMEAgX/xAAkEQEBAAMAAgICAgMBAAAAAAAAAQIDESExEjIEQSJRE2HRof/aAAwDAQACEQMRAD8A3ChQoUHCoDWi8YOkeNIYikooHvGDpHjXC6npHjTEiuEUEhxg6R40OMT0jxFRpFN8WlyPi8s78wmey4vQTPGp84eIoccnzh4iq+2h885TY6spnxmKWbQuTmII3QIigmeOT5w8RQ49PnDxFRBFFIoJnj0+cPEUOPT5w8RUGRRTQT6XUnQg9ho9VtRi41GlWJsyAekCgNQoUVaoBPQKDjr6U85QHaaar2wwNXmx2rSPfXk/hzwmexuKdU4tRQFqDaJOVKUkgQnSd81XBQeyneFGDTriWR/5UfjTJ3h5s5OuMY/WJ/GvIcUYCg9YL8pWzB/jGu4z6hTdzyq7LH+JB+qhw+pNeXEGnDZqR6SX5XtmjRbh7Gl+8UivywYH5qXj+hHrNefGzTps04huivLDhvmsvHuQP2qSV5Xm/m4ZzvUkeomsabVTptVBqy/K0r5uFHe7HqQaTPlUfOmGbHa6o/8A5is2Qql0KoL1/wDImJkEIQD1rcI8AQDTrBeUt8KHHIbKN5QFApHTlJObxHfpVBSqlAqg9DbOxYdQFjf33HXvHXTqoLgV8jZ+zb9hNTtQkKFChQcoUKFA1f1qK21mypyEA5rzMaHoqVe1qN2pon63uNBXV4LEXjEEXkCNNbXGn4Uqwy8BBdCj0kEd1opq5iYJOe+ZVi7AAH6FuygrEXAzcnzuN3EXMBHbF6B9kd85Hgr8aHFu+cjwV+NMPhNgc+8/33VNzk6tK6HrXXBBV/ek2OknL0xQPsjvnI8FfjXOLd85Hgr8aaB8SOXaBPxvVB+bftpNGI5wzEEf5p6YIzFGmtA/4t3zkeCvxocW75yPBX40yOInRdzEDjSATMGCUf8APVRvhYkcu3zvjTaJ05F7XoOYrZz65jEFExGRIERrqDM9dSez0LBIWQbCCARPST11GocK7JMqAEAPHlDeTyNYOt6mcL7hQKOaGrBhjyE/VHqqAcFqnsMOQn6o9VArSeI5iuw+qlKSxPMV9U+qg8V478q59dXtGn+xeDuIxSVqYbUvIQDlQtWomOSkie2KY7S/LO/aL9o1sXkEeWnD4op/OtyACTzTfsoM+Pk+2jJCcG+obiGyAevlQaXb8m20z/gnu/IPWqvQ5x73Qv7o/wB1BGLdJA5Q6SUiBb601PBgLfku2of8GvvcZHrcpdPk0x4MKaSg9Cnmvco1vpWv85/6/vpk/gErUVKUoqO8EjTsNTxDHsJ5M8SbLLYNsoDqTPbapBXksxOY5VMhP03DPXICIF61BOzkSDKpBkXOveadcWJ19CfwoMxw/knxR1cYH6S/9lPEeSfEDV5nuzn3CtGCfpK8R+FKJT9JXjQZ835LHZgvtz0BJP7VPW/JUve+nub/AI6vQP0lfeP40YJ6z95X41AzDhjwSGCYbXmClFzKSEkEghRk8oi0RYCqiFVpflVSBhGz/nJ3k/MX01lgXUjeOAalnDIBAyBtnJrJlpJVPfVlqq8AMQosBBjKhrD5bX5TQKpPhVqrlIUKFCg5QoUKBs7UZtXRP1vcak3ajNr81P1vcaCuOvqUrVPJmIWtOhvmATGg9FIB1SY5XRYuLNoETyOv1V11V1cozmMDM953UIHdR2GVKFiT0y46DMHpAtJiegUBFuGByrEa8auOSbiQnX8NK6Vqkcq4EkcY5Ea25F7Ce+lfgjkDvBl1y4Ol++ut4ReaSToLca4YMem80CIcMXVaRcOub5PmdWlcDhBPL/8AtcMaHzbWjxpZGEcvJvED41w9ETPrFd+Br7NZh1yJ3W6NKBJp9Upubyfyi9Jvqjq07aIlwxJV1WccJ3GOb0U4VhXD33PxrnSbCurwy93fLrm4yO+gbuOkSFLiDA+Nc1sI5nqqcwfuHX6aifgjljIkCLuOEaG8dN+6pbBD1CgXXpVga5o7B6qr7mlWBrmjsFAak8TzFdhpSk8RzVdh9VB4t2r+Wd+0X7RrWPIntBLGDxbi5KQ80DETygQNSBvrJ9r/AJd77Vz2jWr+RBAVhMYFICxxiDlUAoKhtZAIUCDpUX06x52daTheEuGcAKHRJEhKuQpX1UqjN3TXMNt1lyQFZSNQsFJHbOlR2y+C2ExKEr4lLS0rtxBU2jO2QZ4uSmM02I3VO7OwSVMJRiy285l5SnUJIzb7hI9EaVxMsrJYus1S2cv/AD/qFc4VsJcLayUkEiYkGDGoruI2m64pIwaUPiCVkKTybgAGSI3+FPMYllHJDaAByBABHREK7tdaZ7JwTRbfUzh20LzJF0I6bxIgWrVz4+fbFMvleFsOcaeexl6Mq2jbvUKK+nHTyG2wLXW42D12BNSzuDHEApaaDhSJ5CLEi8ECiYzBrSw2EJTxgLfGKAQCQOcebvPVT/J/p18P9oUcI0sBSMW4gPBXMbIWcpAynk23nWKaI4chTuVDJKbicwJVAOmWQLx076gfKYmMWhRCUE4duQNAZXI0vf1U24EoBeaBNyXPDKax792U7cY1Yasfj5v660XDbZOWXUZVE8lCbki0WNyZnQd1E2jtp9pHGDDKUmYAPJUSrm868WvYdtOsHjlfC1N8WCgNpVJsbkpjMTG6e+nvCVwFjVNlpmDMa613+P3ZMbb7Z8s5MLZPKicO8Y67s1C3kJQv4QOSkyAMq4v01moXWmeUc/8ATUn/AD0eyqsqDlXZzlscYZfLGV6B8ni/io/ycKfFr91W6oDgN8iY+yb9hNT9cLAoUKFByhQoUDd2ovbHNT9b3GpR38ai9sc1P1vcaCrYtwqN9xItxwsenKINHRdVpgmLl4G46DYb70itPKVY6n5r3TbQ+quKSTuN4HNeta1p6Iv00CjYEb4Egxx3NVawOpknsooBBjfoLv8Azo1V393VRSCJtqCLJe6hpNGbRmIAscp5weAiAN5iY76A2nnQcwH5YqmADPV1+FcCAISc0kjQvG0WhW437KWOCUNMsQRcub9ZOainAqjLyY+s5rf6XWaBJR1M8okgfliJg5rDtt310FJtyotvezBRFp6taXVglGebra7nULwrqopwKosQOqXIkG0cqdCaBJYnMBom1+OmAbXGpk7qnMB+yP5vUQvAqJnkzrdTmp6s1hp6al8ALnsFAq6db+roqxtaDsFVx5AMyJ6LTVjb0HYKA1Jv81XYfVSlEe5quw+qg8W7Y+UPfaue0a1//wDnwfF4gf5zXsLrIdtfKH/tXPbNaP5KNpuYbAY55oJU4h1jKF80kym9x01FTjO3kXbhKMZ8OaTh3g20VIBSCoDklJXyQIuFU52tilttpGIdUXMznLQmBGY5Arix5pA7u+mXBbbuKxTKn1cWhAdVxuQCAEobKYzSd5nsqHd2+MS2kceHnGuNU6QECyieLAypAJAtpurvV5ynEbMeSy1ZsQr+zIWSVEoBkGSfpEjU751pXZGHU41iAFxKmlBUkckEqUNRFpqvs8LMN8HbSVqzZE5koTJ0uJMTepzgfj23m8SkgoSSmOPhGac0kTroOmrM7L4inXjZZasLjRRhEoddg5EpUuQmT1KUdT29Nd2skqZQpDwQEkKznKQQUlIuSEnnAzNJYphheHSwVpUAEiAoHm6aAx4bqM6ywGUsZ0p4sBKQpQSUwkp3jWCRpVfwv9LvlO+0Fwg2Xh1ONF9WZSWWkzJGYAqvYGJuaR23gmkYdZwSw2+nKpCjmI+LClqSRMQQmO+mfDHbq2H2kMIDraWW+WElYBSpQgrQCJgAx11Hr4aBQhxCADlnLz4UhwcwgTqZ7KjP61HS/C7bCFow7kqQp1lDgQBI3KifEVaOGZUrZwCQoFTrAAtfMR0HSqVsfF/Cm0Mwn4phA5R1U3I5PakFXToKsTfC5l5r4OkKS7n0Kcv5PnE3nvqPxpzHHH+v+q8rzGmPlF/7X2YhHqNZIHK1nyk22Sep9qsc4yrdv3pp+kepuA3yHD/ZNf6aanqgOAvyHD/ZNf6aan6qWhQoUKDlChQoG7lRW2uan63uNSjtRW2uan63uNBWXlKKiY5oMS2vSYMQrlGk1JsTlME3GRwnNGvOmLnSgtmSolB1/NmTc3HKvb10RLQBPIPc0oSLyOf10ChZMwQCANyHLhUxBzXgm9cdSSLpkJIB+LcudARyriAL0khiEzkuTH5NU9JkZ99ooxw4ITyCen4tQuDv5Vhp00CoQT80RlIgockxciM2/dvpPIRCssmwHxblssEFQzdHqrjuGMglIN4MNmbRJBz6Hca6GDnjL1TxZgwI5xX1RNAYt2Mp+cIAbc1i5gK0trXUsWgpuLDkOfP0POvfXopM4f6FjeA2qRqBPLpRtiSCU3JueLULiIJ5Vt/jQFdbskZSeiG3SIM2PK1tU/s7f2Cq6WLcyxkRxRkEC08vS9WHZm/sFA6c3z3VPt6DsFV55kG53aeAqwtaDsFAaiO809h9VHorvNPYaDxbtz5S/wDbOe2qtU8h2GDmGxiFJCwXGeSoAgwFG4NZZt75ViPtnfbVWq+QhwhjGEKSk52rqukWVrcUO8abhtloSkp4tEGZ5IiIA0pJjYrSEwltI1sEpA9ApX4afzzO+bHW8fO7K4cWr88z90/7qmePSLe+3GditJuEJk3MJAnwFN9pbHbVClFSAmRyPpRrY9FPU42xl1ondaAOmb3pRrHJ+c431Zbes1Mtl8CvsbLShxpbTi4StJUFpNwDa2Udfoo42MhalrcW4VKWTyQQACZAjLVgOPb/ADifGgMe3+cT413/AJMnHwhhgdjoQnk5jmMyq5vA3jqpz/RiZBIBjfF9Dvpf4e356fGh8Pa89PjVdtvt2RYwYTcASRe1LDApHKAv+OtJDHJ3uNnst76TRjzN3Go3xMx40ngVjywpjZa/tmfarCM9q3PyuvhWynSCCA6zoZ+eKwMrsaD1vwE+Q4f7Fr/TTVgqv8AvkGG+xa/001YKhIUKFCg5QoUniHghKlKMBIJPYKBJ03qK23zE/W9xp3g8QXG0LIgqEx0Tupnts8hP1vcaFVPieUrk35RBLY3Gdc9/RrRfg4sMoEi54tMJnzhn6JB7aO8wM3zVSTMIbMX3kmf+KQDRjmgdXFt6/e7RQGUx0IOkfkk9H173g0fi5I5N1HXiha8coZur0iki1IskTEXbbMd2ft8K6tGpCdNJba06Ac3b4mgPxFubfQ/FJvJN4C+oVxSIUeQSCAIDQtYEXzX/AHUunJrxEfoom0Hp/mKALf5mOmzfjzqBNLN4AAsmDxYgaE/O6d3bXAxqMg0v8WLmeSQM+kTR/i5jiYvrCIt15q6Q2IHEbrWRPpVQIKYEnk5bGym03FjHPvcCrHsvf2CoQqbMy1rrIRv1JvfdepvZRud1hQO1oBm38xU+3oOwVXnXALHU6eAqU2HtNGIZQ62bKFxvSU2Uk9YIqA/ormh7DRqK7zT2GpHi/b/yrEfbO+2qtM8irIXhsalUwVszlsbZtKzThF8qxH2zvtqrTvIWfisX9dn9qoveeBZ8a20gkLS6FAfOUsJUQmcqF8XlUYt0Wpd7ZqAopCVG8Al9AmY+aRIpxisK+45KlNcXJlKcyZBtyrwoxFzUqpAmcx7le6qtO3ZlP548pcZ3xfBieDzXnOfe/dXP6vtec59791PFoVoFW3EuEH2aXQuReO4z6YFX9EQ3sdg2S4onoCwdO6us7EZUopClyASZUAAE6kmKkW8OhJkagGJUTE0yw2EW28+4lRHGIcSMqk2KxyTB6DXWPPPXGXf0Zv7NbEFOdQIP96hOk+cNOulcLsZCwSQ4kbvjEKnp5vRT3AYPI2hBUZEzChvJN7UupBEQonplQH7Nc2+fDqTx0z/q+35zn3h+FFOx2UkS4pJ1ErAPbpUjhpFleJUFd2goPYdKjJJmIsY0/wCadSp/lLwqW9kYgJJUC6yqSZ1UnfWEk2rfPKmgDZL6RoFMRv0WmsBNQPX3AH5BhvsWv9NNWGs+4N7XLLGCGqThmiR08lNx11e8LiUuJCkmQfR1GuZlLeOrjZOlqFChXTlyqpwu2pfiU7oU5+yn3nuq0POBKSo6AEnsArL8QqUrWrValKP6V6q25cnF+jD5ZdXfYK82GZPSge+ibb5ifrD1GqtsvFrXhk8pSUtNJgJMcoq5xpfZO2lvtuIcMqacSM3SlSSRPXqKnDPvhGzXZ5MMSkSeRJK5nIyY11v1767xcg5gDKVWyNTmTa17yNOo0Z5GUmREkkSGZIvMZrx21xBBgTHX8RbpMDqt3VYpcy8k2HzdUM3TeY5UETQcbSm0AmdQhm8DTKTSymEH+8Rb6LREbxpQcw6DMuJ13pb1EHooEHE8lIgEzJ5LOs6G8TA76UbRoOmYlLQy3ImAd4nTppTiUfnE7/mt79DEbp9NAtJt8akRvytyeiLW13UCDDYjlZZ5XJytWMckiD3V0xvRcEcrKzIg6ZZsB7qUVhkRHGIiD81u+t9P5ijcSiPyqb3mG7+i9AgtlJkckQm5yM8qN4M2nWrDsjf9VNQbjDZmXUdI5LdgLjdppUg4+UNLKTBISAR1nUd1RbydTJ28TDiAZJAMHwsKqHAbaowqkpWYZe1O5Dk2V1A6HupttrErwq8zZPJAJEyFJy5iCOymSGgvCoOsp9BFUZbP21Y6edlbODRXND2GobgZjS7g2VKMqCcij0lslMnrtUyvQ9hq+XrLZzw8Y8JB/a8R9s57ZrSPIkficZ9Zn9qs44TfK8T9s57RrSPIeJbxY+kz+3Uoq5/1uTkKuLMblFIy7xGbdeKcZYcKpVqbFThTcRzYy+FMfguA6BEzHLyz05c0eipl7EISSDxlt4acUO5SQQa7z7Pcc48/sVOIESfQFH3UtRGW0OSUlXXKXEe1HopwnDQIB9Z9JNcOjJl9RIBTE9trb5FVzamJxAdcCHCEybX5ItBAGutXEsHppA8GgslcE5tbiD02OgtppVmu4zvyc5fKWXH/ANQ+DcUppsqdVPKvmCcwzWJBSZtTvBckqJcUqYspYUB2QkRTlxlvDAIWsI1jMSZ3klWm/wDCnBw0gX8Ca5yvcrz0YzmMlJtrBEgyOkUm6/CgkJkkdMa7hal0YQj5xPaZpRDcEE3i9uquLeTrvGdvFe4XbOXicK9h5SnPkOa5jIoG/hWB7W2a5h3FNOiFJ8D0EHeDXozaziStQSvXWxjxrKfK20OMbWkapI+6beg1ThstvK07NUmPY0jZapTgk9OBbPgE1O7LximnLG28biPx66guDhzIw6vNwTCfESamGedVed5n1ZhO6+L8DXaQwS5Qg9KR6qXrVGFC8LMRkwyhvWQgfpG/oms04S48NtmNYq38KsXxj4aB5LQk/XUPcI8ao3CbmkHfWbZe1u/Hx5Egy4pDZSIIKUjwA/Ci8E3fj8Qn6LJ8A4KScaOXU6Cm3A53NjH40CEA9ozH301XtT+R9Vhec5Rle8xK2rRuuJGkd9F4wQJUATHzmRl69N4Jp002lRVlcUYJkcnkk/o9RpRWEFzmVJ6AndMDm6XrUwI9xUZgCBbzmbG1yI6enpo2ceeI0klm5tmnk6x6qerwcmc6h0gZYPinvrjrCUiVLIAEEnLFzqeTruoGaiQLkC8XUzeB0lO4xbrrqli/KETblM6X0kdgilUvNX+OzRc3Se3ROl6VYZSoHK4VAGDzbGNOb1igatq0vqCBymbkWtbropIjUdPOZ0JBB00n10/GDuDnX2cmPZ9Vc+B/TX/6f7aBmtc3zCI85noEgW3TTraR+LjpI9ANcew6UoOZxQSN5y2m2uXpo+PbzMym4SUGeoyJ9IrjP61Zq+8VfbrylG8QABp0CPVQ4JuhWEQPNBT90xRdqMkZuiKQ4FtRhx9IqI7yb1k9vQq+eTXE/KGfNWFgdSxB9KfTV2Xoeysm4PbRGHxzaiYS58Wvo5XNJ7FAeJrWTpWrXe4sG2cyeM+FHyzE/bOe0a0byGiW8WPpM/t1nXCof23E/bOe0a0LyIn4vGdrPrXVs9qqUOxNoAFPFKMjKFWtfnA5q0tzDEndu+ar1hQnwqLO3UZM6RmAssDNKD1ilnHHM/JVyZFsgNrTyswPoq7flnlzs4r13H9HxUsCBu35FEe1NOW1SJuO0R6DTJDxO5Q7fxpTMemqFguHwSkqBKyYmRyr2jeojrrmIS5nUU4otjiygIy2CpkLmf56aIjFzEZr6SCAbTrQ+HgEghyxiUgkFXmiBr1VZh8u3iP3L/V6XUFlKOXnIAClypGYgATABoxeUNQn7xO/6tMHseuxQBHKBDhUkgiLWSeuxpZONsMygDFxJgHeJIvVdll5XVvfJ1hsRmmcs9AJNum4FB+RJm2SI6518KTS+SJBkV1xw5VEnq/n0VXtv8a71T+UQeJXvis28pj4KUDfKj6P+K0XHxBNYxwvxZdxCki+U5QBvP8AzWbTP5Ne68wbJwAUpWFQ4ebxbaE9eRIBPjPhVgw4uaZcHMEWMFh2zZSGkBQ3hREqnvNOWnL0yvcup1zmPF12QqWk9UjwNPag9gvQSg77jt31N1qwvcWLZjzKs5dJD70651z4n3RVe2phgtYTGqhfsuatG20xi3o3lJ8UCoVhglwrPYkdA3nv91Zc/Frdr8yUMUmEnsqC8nzZXiMQJhRXqROhO6rDi08k9lVrg47xOPPQ6Ae8WPuPfXen2r3zsaP/AFZm5U3+q/iof1YHnN/qv4qmmXraE2pRbl4g7vTWpiQP9WR0t/qv4q5/VkdLf6r+Kp8rvEHtoqXJOh/ndQQo4PHctH6v+Kh/QB89H6v+KppLmtjauBy0wdY/fUCFOwT56P1f8Vc/oI+ej9X/ABVMqctMHs30Va43HdQQ39CHzkfq/wCKuv4Li2XcygZAAhMRB7TUsVXAg7qiuEbtkoB1MnsGlc53kWa8e5KntNvMCOqmvBdASykbxIN94Jp/ihceFM8GnItadyuUOo7/AMaxyt99GO3FC+6xjt3VtmAKi0jPzihObtyifTWI4hGfEMo85xAPYVCt1itOmMe++XjXhd8txX2zntGr75F3QlrGk6DiZ8VVQ+F/y7FfbOe0aPwd4Qu4UOBtRAcy5gIg5ZiQR11cobZxLIJ5ahMSLQRqJ6afnGMnze8A+mscHDl7p/8ARs/s1O7F4SLdROUK/QaBEE7st5iOqurfl7VYa8dffjGkHGpOjkdwNKpxqPOrJ9ocMVNrylCewtptc2kAV1fDOEJUW031lpYEboUCAZqPCxqyXmhcZR3U1fU4VlTb6UpKQAkpFj52lz+6s1wXDRK1hJQgAm6oegDpMLpTEcM20LUnIlQBsoF0AjpEqrrHLlK0zD8xIcczKAuoEpzdZyxJo6gPmq8VqrN2eF7SkLXCBlixcWCqfNsaTHDdrzfB38UVzed6lprKsp1BBOpWSe4EUtjlQkJ36mqpwP2ojEYlCADzFuflAoci0FOQbyPRVpxp5VZvyL+mn8fH9obaA5FVTgHwWBxasS8ArKpRbTuBJMKPSY0G6rZtGVaDQE/hTrYuC+DshMyoyo9RVci5qjHKz00ZSX2f413cKJghe+6iIEmnrTUUTDzBvwoKG4+jfVtBqmsJMAC5NvGre03CQOgAeFaNVrN+RJ2KDwjP9sd/Q9kUz7KdcLTGMX1pR7NNGr1Ts+1X6vpCG0ObVPxqsjjKt6XfQoER6BVs2k5AqHwPB53GrytFIKFBas5Itcbgb11r9udv1ads1coBvzdxtT1Wu/dvt4Uns3ZbjaAlWWQNx/dTs4M6wPHorUxG8crfqd/VXAO3Q6ml/gJmYE9tD4GroH3jRBukWNjoN9CDGh16b9tLnAq6vvGufAVdX3jUpNosNd+h9dFc0GunT76dHZyrWFtL9NFVswmJCbaXqA2KeVod2+1uqq3tdZU+vqt4Crh8BX1eNU7azZRiHAdZnxANV7fS3T9jLEI6aZ4kiZqRdNqh8SvWsrZPRrstOfaGGH+aj0GfdW31h3Blf/UsN9oPUa3Gter6sW77PHPDZspx+LBEHjl+kzUJXpLygeSNvHPHEMucS6rnymUqI0MWvVJd8g2KHNxDR7Uke+rFTI6Fai55DceNHGT3q/201c8i20hoGT2LV70UGczXc56avTvki2mn+6QrscHvimTvkx2on/CKPYts/tUFUacUDySQeokH0UHXVE8oknrJPrq2YPgNtFpUrwTqhvjKT3Qaa7U4K40rJGCfSPsyT2mKCAbxjiQAFqAGgmks5qQc4P4pPOwz4/8AEv8ACmzmznk85pwdqFD3UGmeRBDjuJfdUZS2zl0A5TqgRcDoQa0rGC9VryK4Li9nqc3uvLJ7EAIA8c3jVmxutY917k2aZzFHKTBmjB6aQxK6RZXKqpjQmsMKfq0qMwi70+dX0V254f7GTLqY3XPYBVpqH4NYeEFZ1Ubdg/fUzWvVOYsW69yZzwxM41XUlHqmkWaG1158W8r6cD9EBPurjhgVk2X+VrZrnMIjNrripzyVEZnzvIRHZKv3VT9t4sXGtWjyUpJefV81LaE96iT7qt0+1e/6tMoUKFamIKFChQChQoUAoUKFAKo/DdnK+hY+emO9P7iKvFUzygc5rohXjIrjZP4rNX2iCSZBqEx1iak2XZTFM8Y3WJvR3BH/ALnhvtD7Kq3UVg+wF5NoYZR/OpH3re+t4Fa9Xpi3/Z2hQoVapChQoUAoUKFByK5lHRRqFATih0DwojmFQRBSk9opahQVzaWHS2SlCQlJEwkQJJvVcx6tat+3WuartB91VTarcVj2zlbNN7ihHTNdYF+uirNHwutUNMS2EbtTgiTA6h3ndSTAtUpsTD5nh0J5R7tPTVuM7ZHGV5LVowjORCUjcAKWrldrbJx5rLV/lXftF+0aJjjCT2UKFYMvb08fUUx+5V31rXk1YSnClQEFTrmY9OUwPAUKFaNLP+QttChQrQyBQoUKAUKFCgFChQoBVa4doBYSSLhwR3gzQoVzl6d4faKIzqKPi6FCsH7ejECLYrD/AGrftit7rtCten0xb/sFChQq5QFChQoBQoUKAUKFCgFChQoGu0ky2rsqmbV0oUKzb2n8dXHTr2mlMIeWK5QrK2RLt61Z+CqbOHfIHdFChV+n7KPyPon6FChWxhf/2Q=="/>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cs-CZ"/>
          </a:p>
        </p:txBody>
      </p:sp>
      <p:pic>
        <p:nvPicPr>
          <p:cNvPr id="13314" name="Picture 2" descr="2017-08-17 14.25.03.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71600" y="975420"/>
            <a:ext cx="2997020" cy="5328592"/>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6" name="Obdélník 5"/>
          <p:cNvSpPr/>
          <p:nvPr/>
        </p:nvSpPr>
        <p:spPr>
          <a:xfrm>
            <a:off x="4106788" y="2863672"/>
            <a:ext cx="4572000" cy="1200329"/>
          </a:xfrm>
          <a:prstGeom prst="rect">
            <a:avLst/>
          </a:prstGeom>
        </p:spPr>
        <p:txBody>
          <a:bodyPr>
            <a:spAutoFit/>
          </a:bodyPr>
          <a:lstStyle/>
          <a:p>
            <a:r>
              <a:rPr lang="cs-CZ" dirty="0">
                <a:latin typeface="+mn-lt"/>
                <a:hlinkClick r:id="rId3"/>
              </a:rPr>
              <a:t>Co dělat, když někdo vytvořil kopii mého profilu a oslovuje moje přátele na Facebooku?</a:t>
            </a:r>
            <a:r>
              <a:rPr lang="cs-CZ" dirty="0">
                <a:latin typeface="+mn-lt"/>
              </a:rPr>
              <a:t> </a:t>
            </a:r>
          </a:p>
        </p:txBody>
      </p:sp>
    </p:spTree>
    <p:extLst>
      <p:ext uri="{BB962C8B-B14F-4D97-AF65-F5344CB8AC3E}">
        <p14:creationId xmlns:p14="http://schemas.microsoft.com/office/powerpoint/2010/main" val="2258491242"/>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3"/>
          <p:cNvSpPr txBox="1">
            <a:spLocks/>
          </p:cNvSpPr>
          <p:nvPr/>
        </p:nvSpPr>
        <p:spPr>
          <a:xfrm>
            <a:off x="457200" y="116632"/>
            <a:ext cx="8229600" cy="648072"/>
          </a:xfrm>
          <a:prstGeom prst="rect">
            <a:avLst/>
          </a:prstGeom>
        </p:spPr>
        <p:style>
          <a:lnRef idx="0">
            <a:schemeClr val="accent4"/>
          </a:lnRef>
          <a:fillRef idx="3">
            <a:schemeClr val="accent4"/>
          </a:fillRef>
          <a:effectRef idx="3">
            <a:schemeClr val="accent4"/>
          </a:effectRef>
          <a:fontRef idx="minor">
            <a:schemeClr val="lt1"/>
          </a:fontRef>
        </p:style>
        <p:txBody>
          <a:bodyPr vert="horz" lIns="91440" tIns="45720" rIns="91440" bIns="45720" rtlCol="0" anchor="ctr">
            <a:noAutofit/>
          </a:bodyPr>
          <a:lstStyle>
            <a:lvl1pPr algn="l" rtl="0" eaLnBrk="0" fontAlgn="base" hangingPunct="0">
              <a:spcBef>
                <a:spcPct val="0"/>
              </a:spcBef>
              <a:spcAft>
                <a:spcPct val="0"/>
              </a:spcAft>
              <a:defRPr sz="4000" kern="1200" spc="-100">
                <a:solidFill>
                  <a:schemeClr val="lt1"/>
                </a:solidFill>
                <a:latin typeface="+mn-lt"/>
                <a:ea typeface="+mn-ea"/>
                <a:cs typeface="+mn-cs"/>
              </a:defRPr>
            </a:lvl1pPr>
            <a:lvl2pPr algn="l" rtl="0" eaLnBrk="0" fontAlgn="base" hangingPunct="0">
              <a:spcBef>
                <a:spcPct val="0"/>
              </a:spcBef>
              <a:spcAft>
                <a:spcPct val="0"/>
              </a:spcAft>
              <a:defRPr sz="4000">
                <a:solidFill>
                  <a:schemeClr val="lt1"/>
                </a:solidFill>
                <a:latin typeface="+mn-lt"/>
                <a:ea typeface="+mn-ea"/>
                <a:cs typeface="+mn-cs"/>
              </a:defRPr>
            </a:lvl2pPr>
            <a:lvl3pPr algn="l" rtl="0" eaLnBrk="0" fontAlgn="base" hangingPunct="0">
              <a:spcBef>
                <a:spcPct val="0"/>
              </a:spcBef>
              <a:spcAft>
                <a:spcPct val="0"/>
              </a:spcAft>
              <a:defRPr sz="4000">
                <a:solidFill>
                  <a:schemeClr val="lt1"/>
                </a:solidFill>
                <a:latin typeface="+mn-lt"/>
                <a:ea typeface="+mn-ea"/>
                <a:cs typeface="+mn-cs"/>
              </a:defRPr>
            </a:lvl3pPr>
            <a:lvl4pPr algn="l" rtl="0" eaLnBrk="0" fontAlgn="base" hangingPunct="0">
              <a:spcBef>
                <a:spcPct val="0"/>
              </a:spcBef>
              <a:spcAft>
                <a:spcPct val="0"/>
              </a:spcAft>
              <a:defRPr sz="4000">
                <a:solidFill>
                  <a:schemeClr val="lt1"/>
                </a:solidFill>
                <a:latin typeface="+mn-lt"/>
                <a:ea typeface="+mn-ea"/>
                <a:cs typeface="+mn-cs"/>
              </a:defRPr>
            </a:lvl4pPr>
            <a:lvl5pPr algn="l" rtl="0" eaLnBrk="0" fontAlgn="base" hangingPunct="0">
              <a:spcBef>
                <a:spcPct val="0"/>
              </a:spcBef>
              <a:spcAft>
                <a:spcPct val="0"/>
              </a:spcAft>
              <a:defRPr sz="4000">
                <a:solidFill>
                  <a:schemeClr val="lt1"/>
                </a:solidFill>
                <a:latin typeface="+mn-lt"/>
                <a:ea typeface="+mn-ea"/>
                <a:cs typeface="+mn-cs"/>
              </a:defRPr>
            </a:lvl5pPr>
            <a:lvl6pPr marL="457200" algn="l" rtl="0" fontAlgn="base">
              <a:spcBef>
                <a:spcPct val="0"/>
              </a:spcBef>
              <a:spcAft>
                <a:spcPct val="0"/>
              </a:spcAft>
              <a:defRPr sz="4000">
                <a:solidFill>
                  <a:schemeClr val="lt1"/>
                </a:solidFill>
                <a:latin typeface="+mn-lt"/>
                <a:ea typeface="+mn-ea"/>
                <a:cs typeface="+mn-cs"/>
              </a:defRPr>
            </a:lvl6pPr>
            <a:lvl7pPr marL="914400" algn="l" rtl="0" fontAlgn="base">
              <a:spcBef>
                <a:spcPct val="0"/>
              </a:spcBef>
              <a:spcAft>
                <a:spcPct val="0"/>
              </a:spcAft>
              <a:defRPr sz="4000">
                <a:solidFill>
                  <a:schemeClr val="lt1"/>
                </a:solidFill>
                <a:latin typeface="+mn-lt"/>
                <a:ea typeface="+mn-ea"/>
                <a:cs typeface="+mn-cs"/>
              </a:defRPr>
            </a:lvl7pPr>
            <a:lvl8pPr marL="1371600" algn="l" rtl="0" fontAlgn="base">
              <a:spcBef>
                <a:spcPct val="0"/>
              </a:spcBef>
              <a:spcAft>
                <a:spcPct val="0"/>
              </a:spcAft>
              <a:defRPr sz="4000">
                <a:solidFill>
                  <a:schemeClr val="lt1"/>
                </a:solidFill>
                <a:latin typeface="+mn-lt"/>
                <a:ea typeface="+mn-ea"/>
                <a:cs typeface="+mn-cs"/>
              </a:defRPr>
            </a:lvl8pPr>
            <a:lvl9pPr marL="1828800" algn="l" rtl="0" fontAlgn="base">
              <a:spcBef>
                <a:spcPct val="0"/>
              </a:spcBef>
              <a:spcAft>
                <a:spcPct val="0"/>
              </a:spcAft>
              <a:defRPr sz="4000">
                <a:solidFill>
                  <a:schemeClr val="lt1"/>
                </a:solidFill>
                <a:latin typeface="+mn-lt"/>
                <a:ea typeface="+mn-ea"/>
                <a:cs typeface="+mn-cs"/>
              </a:defRPr>
            </a:lvl9pPr>
          </a:lstStyle>
          <a:p>
            <a:r>
              <a:rPr lang="cs-CZ" sz="3200" b="1" dirty="0" smtClean="0"/>
              <a:t>Pozor kdo vám volá </a:t>
            </a:r>
            <a:endParaRPr lang="cs-CZ" sz="3200" b="1" dirty="0"/>
          </a:p>
        </p:txBody>
      </p:sp>
      <p:sp>
        <p:nvSpPr>
          <p:cNvPr id="2" name="AutoShape 8" descr="data:image/jpeg;base64,/9j/4AAQSkZJRgABAQAAAQABAAD/2wCEAAkGBxQTEhQUEhQWFRQWFhYaFRcUFxgYGBYYFBgWGhYXFxQYHCggGRwlHRgWITEhJSkrLi4uGB8zODMsNygtLisBCgoKDg0OGxAQGCwkHyYsLCwvLCwsLCwsLC8sLCwsLCwsLCwuLC0sLCwsLCwsLCwsLCwsLCwsLCwsLCw2NywrK//AABEIALMBGgMBIgACEQEDEQH/xAAcAAAABwEBAAAAAAAAAAAAAAAAAgMEBQYHAQj/xABPEAABAwIDAgkGCQgJBAMBAAABAgMRACEEEjEFQQYTIjJRYXGBkQdSobGywRQjNEJicnOS0TNTgpPC4eLwFRYkQ0Rjs9LxJTWDohejwwj/xAAZAQEAAwEBAAAAAAAAAAAAAAAAAQMEAgX/xAAkEQEBAAMAAgICAgMBAAAAAAAAAQIDESExEjIEQSJRE2HRof/aAAwDAQACEQMRAD8A3ChQoUHCoDWi8YOkeNIYikooHvGDpHjXC6npHjTEiuEUEhxg6R40OMT0jxFRpFN8WlyPi8s78wmey4vQTPGp84eIoccnzh4iq+2h885TY6spnxmKWbQuTmII3QIigmeOT5w8RQ49PnDxFRBFFIoJnj0+cPEUOPT5w8RUGRRTQT6XUnQg9ho9VtRi41GlWJsyAekCgNQoUVaoBPQKDjr6U85QHaaar2wwNXmx2rSPfXk/hzwmexuKdU4tRQFqDaJOVKUkgQnSd81XBQeyneFGDTriWR/5UfjTJ3h5s5OuMY/WJ/GvIcUYCg9YL8pWzB/jGu4z6hTdzyq7LH+JB+qhw+pNeXEGnDZqR6SX5XtmjRbh7Gl+8UivywYH5qXj+hHrNefGzTps04huivLDhvmsvHuQP2qSV5Xm/m4ZzvUkeomsabVTptVBqy/K0r5uFHe7HqQaTPlUfOmGbHa6o/8A5is2Qql0KoL1/wDImJkEIQD1rcI8AQDTrBeUt8KHHIbKN5QFApHTlJObxHfpVBSqlAqg9DbOxYdQFjf33HXvHXTqoLgV8jZ+zb9hNTtQkKFChQcoUKFA1f1qK21mypyEA5rzMaHoqVe1qN2pon63uNBXV4LEXjEEXkCNNbXGn4Uqwy8BBdCj0kEd1opq5iYJOe+ZVi7AAH6FuygrEXAzcnzuN3EXMBHbF6B9kd85Hgr8aHFu+cjwV+NMPhNgc+8/33VNzk6tK6HrXXBBV/ek2OknL0xQPsjvnI8FfjXOLd85Hgr8aaB8SOXaBPxvVB+bftpNGI5wzEEf5p6YIzFGmtA/4t3zkeCvxocW75yPBX40yOInRdzEDjSATMGCUf8APVRvhYkcu3zvjTaJ05F7XoOYrZz65jEFExGRIERrqDM9dSez0LBIWQbCCARPST11GocK7JMqAEAPHlDeTyNYOt6mcL7hQKOaGrBhjyE/VHqqAcFqnsMOQn6o9VArSeI5iuw+qlKSxPMV9U+qg8V478q59dXtGn+xeDuIxSVqYbUvIQDlQtWomOSkie2KY7S/LO/aL9o1sXkEeWnD4op/OtyACTzTfsoM+Pk+2jJCcG+obiGyAevlQaXb8m20z/gnu/IPWqvQ5x73Qv7o/wB1BGLdJA5Q6SUiBb601PBgLfku2of8GvvcZHrcpdPk0x4MKaSg9Cnmvco1vpWv85/6/vpk/gErUVKUoqO8EjTsNTxDHsJ5M8SbLLYNsoDqTPbapBXksxOY5VMhP03DPXICIF61BOzkSDKpBkXOveadcWJ19CfwoMxw/knxR1cYH6S/9lPEeSfEDV5nuzn3CtGCfpK8R+FKJT9JXjQZ835LHZgvtz0BJP7VPW/JUve+nub/AI6vQP0lfeP40YJ6z95X41AzDhjwSGCYbXmClFzKSEkEghRk8oi0RYCqiFVpflVSBhGz/nJ3k/MX01lgXUjeOAalnDIBAyBtnJrJlpJVPfVlqq8AMQosBBjKhrD5bX5TQKpPhVqrlIUKFCg5QoUKBs7UZtXRP1vcak3ajNr81P1vcaCuOvqUrVPJmIWtOhvmATGg9FIB1SY5XRYuLNoETyOv1V11V1cozmMDM953UIHdR2GVKFiT0y46DMHpAtJiegUBFuGByrEa8auOSbiQnX8NK6Vqkcq4EkcY5Ea25F7Ce+lfgjkDvBl1y4Ol++ut4ReaSToLca4YMem80CIcMXVaRcOub5PmdWlcDhBPL/8AtcMaHzbWjxpZGEcvJvED41w9ETPrFd+Br7NZh1yJ3W6NKBJp9Upubyfyi9Jvqjq07aIlwxJV1WccJ3GOb0U4VhXD33PxrnSbCurwy93fLrm4yO+gbuOkSFLiDA+Nc1sI5nqqcwfuHX6aifgjljIkCLuOEaG8dN+6pbBD1CgXXpVga5o7B6qr7mlWBrmjsFAak8TzFdhpSk8RzVdh9VB4t2r+Wd+0X7RrWPIntBLGDxbi5KQ80DETygQNSBvrJ9r/AJd77Vz2jWr+RBAVhMYFICxxiDlUAoKhtZAIUCDpUX06x52daTheEuGcAKHRJEhKuQpX1UqjN3TXMNt1lyQFZSNQsFJHbOlR2y+C2ExKEr4lLS0rtxBU2jO2QZ4uSmM02I3VO7OwSVMJRiy285l5SnUJIzb7hI9EaVxMsrJYus1S2cv/AD/qFc4VsJcLayUkEiYkGDGoruI2m64pIwaUPiCVkKTybgAGSI3+FPMYllHJDaAByBABHREK7tdaZ7JwTRbfUzh20LzJF0I6bxIgWrVz4+fbFMvleFsOcaeexl6Mq2jbvUKK+nHTyG2wLXW42D12BNSzuDHEApaaDhSJ5CLEi8ECiYzBrSw2EJTxgLfGKAQCQOcebvPVT/J/p18P9oUcI0sBSMW4gPBXMbIWcpAynk23nWKaI4chTuVDJKbicwJVAOmWQLx076gfKYmMWhRCUE4duQNAZXI0vf1U24EoBeaBNyXPDKax792U7cY1Yasfj5v660XDbZOWXUZVE8lCbki0WNyZnQd1E2jtp9pHGDDKUmYAPJUSrm868WvYdtOsHjlfC1N8WCgNpVJsbkpjMTG6e+nvCVwFjVNlpmDMa613+P3ZMbb7Z8s5MLZPKicO8Y67s1C3kJQv4QOSkyAMq4v01moXWmeUc/8ATUn/AD0eyqsqDlXZzlscYZfLGV6B8ni/io/ycKfFr91W6oDgN8iY+yb9hNT9cLAoUKFByhQoUDd2ovbHNT9b3GpR38ai9sc1P1vcaCrYtwqN9xItxwsenKINHRdVpgmLl4G46DYb70itPKVY6n5r3TbQ+quKSTuN4HNeta1p6Iv00CjYEb4Egxx3NVawOpknsooBBjfoLv8Azo1V393VRSCJtqCLJe6hpNGbRmIAscp5weAiAN5iY76A2nnQcwH5YqmADPV1+FcCAISc0kjQvG0WhW437KWOCUNMsQRcub9ZOainAqjLyY+s5rf6XWaBJR1M8okgfliJg5rDtt310FJtyotvezBRFp6taXVglGebra7nULwrqopwKosQOqXIkG0cqdCaBJYnMBom1+OmAbXGpk7qnMB+yP5vUQvAqJnkzrdTmp6s1hp6al8ALnsFAq6db+roqxtaDsFVx5AMyJ6LTVjb0HYKA1Jv81XYfVSlEe5quw+qg8W7Y+UPfaue0a1//wDnwfF4gf5zXsLrIdtfKH/tXPbNaP5KNpuYbAY55oJU4h1jKF80kym9x01FTjO3kXbhKMZ8OaTh3g20VIBSCoDklJXyQIuFU52tilttpGIdUXMznLQmBGY5Arix5pA7u+mXBbbuKxTKn1cWhAdVxuQCAEobKYzSd5nsqHd2+MS2kceHnGuNU6QECyieLAypAJAtpurvV5ynEbMeSy1ZsQr+zIWSVEoBkGSfpEjU751pXZGHU41iAFxKmlBUkckEqUNRFpqvs8LMN8HbSVqzZE5koTJ0uJMTepzgfj23m8SkgoSSmOPhGac0kTroOmrM7L4inXjZZasLjRRhEoddg5EpUuQmT1KUdT29Nd2skqZQpDwQEkKznKQQUlIuSEnnAzNJYphheHSwVpUAEiAoHm6aAx4bqM6ywGUsZ0p4sBKQpQSUwkp3jWCRpVfwv9LvlO+0Fwg2Xh1ONF9WZSWWkzJGYAqvYGJuaR23gmkYdZwSw2+nKpCjmI+LClqSRMQQmO+mfDHbq2H2kMIDraWW+WElYBSpQgrQCJgAx11Hr4aBQhxCADlnLz4UhwcwgTqZ7KjP61HS/C7bCFow7kqQp1lDgQBI3KifEVaOGZUrZwCQoFTrAAtfMR0HSqVsfF/Cm0Mwn4phA5R1U3I5PakFXToKsTfC5l5r4OkKS7n0Kcv5PnE3nvqPxpzHHH+v+q8rzGmPlF/7X2YhHqNZIHK1nyk22Sep9qsc4yrdv3pp+kepuA3yHD/ZNf6aanqgOAvyHD/ZNf6aan6qWhQoUKDlChQoG7lRW2uan63uNSjtRW2uan63uNBWXlKKiY5oMS2vSYMQrlGk1JsTlME3GRwnNGvOmLnSgtmSolB1/NmTc3HKvb10RLQBPIPc0oSLyOf10ChZMwQCANyHLhUxBzXgm9cdSSLpkJIB+LcudARyriAL0khiEzkuTH5NU9JkZ99ooxw4ITyCen4tQuDv5Vhp00CoQT80RlIgockxciM2/dvpPIRCssmwHxblssEFQzdHqrjuGMglIN4MNmbRJBz6Hca6GDnjL1TxZgwI5xX1RNAYt2Mp+cIAbc1i5gK0trXUsWgpuLDkOfP0POvfXopM4f6FjeA2qRqBPLpRtiSCU3JueLULiIJ5Vt/jQFdbskZSeiG3SIM2PK1tU/s7f2Cq6WLcyxkRxRkEC08vS9WHZm/sFA6c3z3VPt6DsFV55kG53aeAqwtaDsFAaiO809h9VHorvNPYaDxbtz5S/wDbOe2qtU8h2GDmGxiFJCwXGeSoAgwFG4NZZt75ViPtnfbVWq+QhwhjGEKSk52rqukWVrcUO8abhtloSkp4tEGZ5IiIA0pJjYrSEwltI1sEpA9ApX4afzzO+bHW8fO7K4cWr88z90/7qmePSLe+3GditJuEJk3MJAnwFN9pbHbVClFSAmRyPpRrY9FPU42xl1ondaAOmb3pRrHJ+c431Zbes1Mtl8CvsbLShxpbTi4StJUFpNwDa2Udfoo42MhalrcW4VKWTyQQACZAjLVgOPb/ADifGgMe3+cT413/AJMnHwhhgdjoQnk5jmMyq5vA3jqpz/RiZBIBjfF9Dvpf4e356fGh8Pa89PjVdtvt2RYwYTcASRe1LDApHKAv+OtJDHJ3uNnst76TRjzN3Go3xMx40ngVjywpjZa/tmfarCM9q3PyuvhWynSCCA6zoZ+eKwMrsaD1vwE+Q4f7Fr/TTVgqv8AvkGG+xa/001YKhIUKFCg5QoUniHghKlKMBIJPYKBJ03qK23zE/W9xp3g8QXG0LIgqEx0Tupnts8hP1vcaFVPieUrk35RBLY3Gdc9/RrRfg4sMoEi54tMJnzhn6JB7aO8wM3zVSTMIbMX3kmf+KQDRjmgdXFt6/e7RQGUx0IOkfkk9H173g0fi5I5N1HXiha8coZur0iki1IskTEXbbMd2ft8K6tGpCdNJba06Ac3b4mgPxFubfQ/FJvJN4C+oVxSIUeQSCAIDQtYEXzX/AHUunJrxEfoom0Hp/mKALf5mOmzfjzqBNLN4AAsmDxYgaE/O6d3bXAxqMg0v8WLmeSQM+kTR/i5jiYvrCIt15q6Q2IHEbrWRPpVQIKYEnk5bGym03FjHPvcCrHsvf2CoQqbMy1rrIRv1JvfdepvZRud1hQO1oBm38xU+3oOwVXnXALHU6eAqU2HtNGIZQ62bKFxvSU2Uk9YIqA/ormh7DRqK7zT2GpHi/b/yrEfbO+2qtM8irIXhsalUwVszlsbZtKzThF8qxH2zvtqrTvIWfisX9dn9qoveeBZ8a20gkLS6FAfOUsJUQmcqF8XlUYt0Wpd7ZqAopCVG8Al9AmY+aRIpxisK+45KlNcXJlKcyZBtyrwoxFzUqpAmcx7le6qtO3ZlP548pcZ3xfBieDzXnOfe/dXP6vtec59791PFoVoFW3EuEH2aXQuReO4z6YFX9EQ3sdg2S4onoCwdO6us7EZUopClyASZUAAE6kmKkW8OhJkagGJUTE0yw2EW28+4lRHGIcSMqk2KxyTB6DXWPPPXGXf0Zv7NbEFOdQIP96hOk+cNOulcLsZCwSQ4kbvjEKnp5vRT3AYPI2hBUZEzChvJN7UupBEQonplQH7Nc2+fDqTx0z/q+35zn3h+FFOx2UkS4pJ1ErAPbpUjhpFleJUFd2goPYdKjJJmIsY0/wCadSp/lLwqW9kYgJJUC6yqSZ1UnfWEk2rfPKmgDZL6RoFMRv0WmsBNQPX3AH5BhvsWv9NNWGs+4N7XLLGCGqThmiR08lNx11e8LiUuJCkmQfR1GuZlLeOrjZOlqFChXTlyqpwu2pfiU7oU5+yn3nuq0POBKSo6AEnsArL8QqUrWrValKP6V6q25cnF+jD5ZdXfYK82GZPSge+ibb5ifrD1GqtsvFrXhk8pSUtNJgJMcoq5xpfZO2lvtuIcMqacSM3SlSSRPXqKnDPvhGzXZ5MMSkSeRJK5nIyY11v1767xcg5gDKVWyNTmTa17yNOo0Z5GUmREkkSGZIvMZrx21xBBgTHX8RbpMDqt3VYpcy8k2HzdUM3TeY5UETQcbSm0AmdQhm8DTKTSymEH+8Rb6LREbxpQcw6DMuJ13pb1EHooEHE8lIgEzJ5LOs6G8TA76UbRoOmYlLQy3ImAd4nTppTiUfnE7/mt79DEbp9NAtJt8akRvytyeiLW13UCDDYjlZZ5XJytWMckiD3V0xvRcEcrKzIg6ZZsB7qUVhkRHGIiD81u+t9P5ijcSiPyqb3mG7+i9AgtlJkckQm5yM8qN4M2nWrDsjf9VNQbjDZmXUdI5LdgLjdppUg4+UNLKTBISAR1nUd1RbydTJ28TDiAZJAMHwsKqHAbaowqkpWYZe1O5Dk2V1A6HupttrErwq8zZPJAJEyFJy5iCOymSGgvCoOsp9BFUZbP21Y6edlbODRXND2GobgZjS7g2VKMqCcij0lslMnrtUyvQ9hq+XrLZzw8Y8JB/a8R9s57ZrSPIkficZ9Zn9qs44TfK8T9s57RrSPIeJbxY+kz+3Uoq5/1uTkKuLMblFIy7xGbdeKcZYcKpVqbFThTcRzYy+FMfguA6BEzHLyz05c0eipl7EISSDxlt4acUO5SQQa7z7Pcc48/sVOIESfQFH3UtRGW0OSUlXXKXEe1HopwnDQIB9Z9JNcOjJl9RIBTE9trb5FVzamJxAdcCHCEybX5ItBAGutXEsHppA8GgslcE5tbiD02OgtppVmu4zvyc5fKWXH/ANQ+DcUppsqdVPKvmCcwzWJBSZtTvBckqJcUqYspYUB2QkRTlxlvDAIWsI1jMSZ3klWm/wDCnBw0gX8Ca5yvcrz0YzmMlJtrBEgyOkUm6/CgkJkkdMa7hal0YQj5xPaZpRDcEE3i9uquLeTrvGdvFe4XbOXicK9h5SnPkOa5jIoG/hWB7W2a5h3FNOiFJ8D0EHeDXozaziStQSvXWxjxrKfK20OMbWkapI+6beg1ThstvK07NUmPY0jZapTgk9OBbPgE1O7LximnLG28biPx66guDhzIw6vNwTCfESamGedVed5n1ZhO6+L8DXaQwS5Qg9KR6qXrVGFC8LMRkwyhvWQgfpG/oms04S48NtmNYq38KsXxj4aB5LQk/XUPcI8ao3CbmkHfWbZe1u/Hx5Egy4pDZSIIKUjwA/Ci8E3fj8Qn6LJ8A4KScaOXU6Cm3A53NjH40CEA9ozH301XtT+R9Vhec5Rle8xK2rRuuJGkd9F4wQJUATHzmRl69N4Jp002lRVlcUYJkcnkk/o9RpRWEFzmVJ6AndMDm6XrUwI9xUZgCBbzmbG1yI6enpo2ceeI0klm5tmnk6x6qerwcmc6h0gZYPinvrjrCUiVLIAEEnLFzqeTruoGaiQLkC8XUzeB0lO4xbrrqli/KETblM6X0kdgilUvNX+OzRc3Se3ROl6VYZSoHK4VAGDzbGNOb1igatq0vqCBymbkWtbropIjUdPOZ0JBB00n10/GDuDnX2cmPZ9Vc+B/TX/6f7aBmtc3zCI85noEgW3TTraR+LjpI9ANcew6UoOZxQSN5y2m2uXpo+PbzMym4SUGeoyJ9IrjP61Zq+8VfbrylG8QABp0CPVQ4JuhWEQPNBT90xRdqMkZuiKQ4FtRhx9IqI7yb1k9vQq+eTXE/KGfNWFgdSxB9KfTV2Xoeysm4PbRGHxzaiYS58Wvo5XNJ7FAeJrWTpWrXe4sG2cyeM+FHyzE/bOe0a0byGiW8WPpM/t1nXCof23E/bOe0a0LyIn4vGdrPrXVs9qqUOxNoAFPFKMjKFWtfnA5q0tzDEndu+ar1hQnwqLO3UZM6RmAssDNKD1ilnHHM/JVyZFsgNrTyswPoq7flnlzs4r13H9HxUsCBu35FEe1NOW1SJuO0R6DTJDxO5Q7fxpTMemqFguHwSkqBKyYmRyr2jeojrrmIS5nUU4otjiygIy2CpkLmf56aIjFzEZr6SCAbTrQ+HgEghyxiUgkFXmiBr1VZh8u3iP3L/V6XUFlKOXnIAClypGYgATABoxeUNQn7xO/6tMHseuxQBHKBDhUkgiLWSeuxpZONsMygDFxJgHeJIvVdll5XVvfJ1hsRmmcs9AJNum4FB+RJm2SI6518KTS+SJBkV1xw5VEnq/n0VXtv8a71T+UQeJXvis28pj4KUDfKj6P+K0XHxBNYxwvxZdxCki+U5QBvP8AzWbTP5Ne68wbJwAUpWFQ4ebxbaE9eRIBPjPhVgw4uaZcHMEWMFh2zZSGkBQ3hREqnvNOWnL0yvcup1zmPF12QqWk9UjwNPag9gvQSg77jt31N1qwvcWLZjzKs5dJD70651z4n3RVe2phgtYTGqhfsuatG20xi3o3lJ8UCoVhglwrPYkdA3nv91Zc/Frdr8yUMUmEnsqC8nzZXiMQJhRXqROhO6rDi08k9lVrg47xOPPQ6Ae8WPuPfXen2r3zsaP/AFZm5U3+q/iof1YHnN/qv4qmmXraE2pRbl4g7vTWpiQP9WR0t/qv4q5/VkdLf6r+Kp8rvEHtoqXJOh/ndQQo4PHctH6v+Kh/QB89H6v+KppLmtjauBy0wdY/fUCFOwT56P1f8Vc/oI+ej9X/ABVMqctMHs30Va43HdQQ39CHzkfq/wCKuv4Li2XcygZAAhMRB7TUsVXAg7qiuEbtkoB1MnsGlc53kWa8e5KntNvMCOqmvBdASykbxIN94Jp/ihceFM8GnItadyuUOo7/AMaxyt99GO3FC+6xjt3VtmAKi0jPzihObtyifTWI4hGfEMo85xAPYVCt1itOmMe++XjXhd8txX2zntGr75F3QlrGk6DiZ8VVQ+F/y7FfbOe0aPwd4Qu4UOBtRAcy5gIg5ZiQR11cobZxLIJ5ahMSLQRqJ6afnGMnze8A+mscHDl7p/8ARs/s1O7F4SLdROUK/QaBEE7st5iOqurfl7VYa8dffjGkHGpOjkdwNKpxqPOrJ9ocMVNrylCewtptc2kAV1fDOEJUW031lpYEboUCAZqPCxqyXmhcZR3U1fU4VlTb6UpKQAkpFj52lz+6s1wXDRK1hJQgAm6oegDpMLpTEcM20LUnIlQBsoF0AjpEqrrHLlK0zD8xIcczKAuoEpzdZyxJo6gPmq8VqrN2eF7SkLXCBlixcWCqfNsaTHDdrzfB38UVzed6lprKsp1BBOpWSe4EUtjlQkJ36mqpwP2ojEYlCADzFuflAoci0FOQbyPRVpxp5VZvyL+mn8fH9obaA5FVTgHwWBxasS8ArKpRbTuBJMKPSY0G6rZtGVaDQE/hTrYuC+DshMyoyo9RVci5qjHKz00ZSX2f413cKJghe+6iIEmnrTUUTDzBvwoKG4+jfVtBqmsJMAC5NvGre03CQOgAeFaNVrN+RJ2KDwjP9sd/Q9kUz7KdcLTGMX1pR7NNGr1Ts+1X6vpCG0ObVPxqsjjKt6XfQoER6BVs2k5AqHwPB53GrytFIKFBas5Itcbgb11r9udv1ads1coBvzdxtT1Wu/dvt4Uns3ZbjaAlWWQNx/dTs4M6wPHorUxG8crfqd/VXAO3Q6ml/gJmYE9tD4GroH3jRBukWNjoN9CDGh16b9tLnAq6vvGufAVdX3jUpNosNd+h9dFc0GunT76dHZyrWFtL9NFVswmJCbaXqA2KeVod2+1uqq3tdZU+vqt4Crh8BX1eNU7azZRiHAdZnxANV7fS3T9jLEI6aZ4kiZqRdNqh8SvWsrZPRrstOfaGGH+aj0GfdW31h3Blf/UsN9oPUa3Gter6sW77PHPDZspx+LBEHjl+kzUJXpLygeSNvHPHEMucS6rnymUqI0MWvVJd8g2KHNxDR7Uke+rFTI6Fai55DceNHGT3q/201c8i20hoGT2LV70UGczXc56avTvki2mn+6QrscHvimTvkx2on/CKPYts/tUFUacUDySQeokH0UHXVE8oknrJPrq2YPgNtFpUrwTqhvjKT3Qaa7U4K40rJGCfSPsyT2mKCAbxjiQAFqAGgmks5qQc4P4pPOwz4/8AEv8ACmzmznk85pwdqFD3UGmeRBDjuJfdUZS2zl0A5TqgRcDoQa0rGC9VryK4Li9nqc3uvLJ7EAIA8c3jVmxutY917k2aZzFHKTBmjB6aQxK6RZXKqpjQmsMKfq0qMwi70+dX0V254f7GTLqY3XPYBVpqH4NYeEFZ1Ubdg/fUzWvVOYsW69yZzwxM41XUlHqmkWaG1158W8r6cD9EBPurjhgVk2X+VrZrnMIjNrripzyVEZnzvIRHZKv3VT9t4sXGtWjyUpJefV81LaE96iT7qt0+1e/6tMoUKFamIKFChQChQoUAoUKFAKo/DdnK+hY+emO9P7iKvFUzygc5rohXjIrjZP4rNX2iCSZBqEx1iak2XZTFM8Y3WJvR3BH/ALnhvtD7Kq3UVg+wF5NoYZR/OpH3re+t4Fa9Xpi3/Z2hQoVapChQoUAoUKFByK5lHRRqFATih0DwojmFQRBSk9opahQVzaWHS2SlCQlJEwkQJJvVcx6tat+3WuartB91VTarcVj2zlbNN7ihHTNdYF+uirNHwutUNMS2EbtTgiTA6h3ndSTAtUpsTD5nh0J5R7tPTVuM7ZHGV5LVowjORCUjcAKWrldrbJx5rLV/lXftF+0aJjjCT2UKFYMvb08fUUx+5V31rXk1YSnClQEFTrmY9OUwPAUKFaNLP+QttChQrQyBQoUKAUKFCgFChQoBVa4doBYSSLhwR3gzQoVzl6d4faKIzqKPi6FCsH7ejECLYrD/AGrftit7rtCten0xb/sFChQq5QFChQoBQoUKAUKFCgFChQoGu0ky2rsqmbV0oUKzb2n8dXHTr2mlMIeWK5QrK2RLt61Z+CqbOHfIHdFChV+n7KPyPon6FChWxhf/2Q=="/>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cs-CZ"/>
          </a:p>
        </p:txBody>
      </p:sp>
      <p:sp>
        <p:nvSpPr>
          <p:cNvPr id="3" name="AutoShape 10" descr="data:image/jpeg;base64,/9j/4AAQSkZJRgABAQAAAQABAAD/2wCEAAkGBxQTEhQUEhQWFRQWFhYaFRcUFxgYGBYYFBgWGhYXFxQYHCggGRwlHRgWITEhJSkrLi4uGB8zODMsNygtLisBCgoKDg0OGxAQGCwkHyYsLCwvLCwsLCwsLC8sLCwsLCwsLCwuLC0sLCwsLCwsLCwsLCwsLCwsLCwsLCw2NywrK//AABEIALMBGgMBIgACEQEDEQH/xAAcAAAABwEBAAAAAAAAAAAAAAAAAgMEBQYHAQj/xABPEAABAwIDAgkGCQgJBAMBAAABAgMRACEEEjEFQQYTIjJRYXGBkQdSobGywRQjNEJicnOS0TNTgpPC4eLwFRYkQ0Rjs9LxJTWDohejwwj/xAAZAQEAAwEBAAAAAAAAAAAAAAAAAQMEAgX/xAAkEQEBAAMAAgICAgMBAAAAAAAAAQIDESExEjIEQSJRE2HRof/aAAwDAQACEQMRAD8A3ChQoUHCoDWi8YOkeNIYikooHvGDpHjXC6npHjTEiuEUEhxg6R40OMT0jxFRpFN8WlyPi8s78wmey4vQTPGp84eIoccnzh4iq+2h885TY6spnxmKWbQuTmII3QIigmeOT5w8RQ49PnDxFRBFFIoJnj0+cPEUOPT5w8RUGRRTQT6XUnQg9ho9VtRi41GlWJsyAekCgNQoUVaoBPQKDjr6U85QHaaar2wwNXmx2rSPfXk/hzwmexuKdU4tRQFqDaJOVKUkgQnSd81XBQeyneFGDTriWR/5UfjTJ3h5s5OuMY/WJ/GvIcUYCg9YL8pWzB/jGu4z6hTdzyq7LH+JB+qhw+pNeXEGnDZqR6SX5XtmjRbh7Gl+8UivywYH5qXj+hHrNefGzTps04huivLDhvmsvHuQP2qSV5Xm/m4ZzvUkeomsabVTptVBqy/K0r5uFHe7HqQaTPlUfOmGbHa6o/8A5is2Qql0KoL1/wDImJkEIQD1rcI8AQDTrBeUt8KHHIbKN5QFApHTlJObxHfpVBSqlAqg9DbOxYdQFjf33HXvHXTqoLgV8jZ+zb9hNTtQkKFChQcoUKFA1f1qK21mypyEA5rzMaHoqVe1qN2pon63uNBXV4LEXjEEXkCNNbXGn4Uqwy8BBdCj0kEd1opq5iYJOe+ZVi7AAH6FuygrEXAzcnzuN3EXMBHbF6B9kd85Hgr8aHFu+cjwV+NMPhNgc+8/33VNzk6tK6HrXXBBV/ek2OknL0xQPsjvnI8FfjXOLd85Hgr8aaB8SOXaBPxvVB+bftpNGI5wzEEf5p6YIzFGmtA/4t3zkeCvxocW75yPBX40yOInRdzEDjSATMGCUf8APVRvhYkcu3zvjTaJ05F7XoOYrZz65jEFExGRIERrqDM9dSez0LBIWQbCCARPST11GocK7JMqAEAPHlDeTyNYOt6mcL7hQKOaGrBhjyE/VHqqAcFqnsMOQn6o9VArSeI5iuw+qlKSxPMV9U+qg8V478q59dXtGn+xeDuIxSVqYbUvIQDlQtWomOSkie2KY7S/LO/aL9o1sXkEeWnD4op/OtyACTzTfsoM+Pk+2jJCcG+obiGyAevlQaXb8m20z/gnu/IPWqvQ5x73Qv7o/wB1BGLdJA5Q6SUiBb601PBgLfku2of8GvvcZHrcpdPk0x4MKaSg9Cnmvco1vpWv85/6/vpk/gErUVKUoqO8EjTsNTxDHsJ5M8SbLLYNsoDqTPbapBXksxOY5VMhP03DPXICIF61BOzkSDKpBkXOveadcWJ19CfwoMxw/knxR1cYH6S/9lPEeSfEDV5nuzn3CtGCfpK8R+FKJT9JXjQZ835LHZgvtz0BJP7VPW/JUve+nub/AI6vQP0lfeP40YJ6z95X41AzDhjwSGCYbXmClFzKSEkEghRk8oi0RYCqiFVpflVSBhGz/nJ3k/MX01lgXUjeOAalnDIBAyBtnJrJlpJVPfVlqq8AMQosBBjKhrD5bX5TQKpPhVqrlIUKFCg5QoUKBs7UZtXRP1vcak3ajNr81P1vcaCuOvqUrVPJmIWtOhvmATGg9FIB1SY5XRYuLNoETyOv1V11V1cozmMDM953UIHdR2GVKFiT0y46DMHpAtJiegUBFuGByrEa8auOSbiQnX8NK6Vqkcq4EkcY5Ea25F7Ce+lfgjkDvBl1y4Ol++ut4ReaSToLca4YMem80CIcMXVaRcOub5PmdWlcDhBPL/8AtcMaHzbWjxpZGEcvJvED41w9ETPrFd+Br7NZh1yJ3W6NKBJp9Upubyfyi9Jvqjq07aIlwxJV1WccJ3GOb0U4VhXD33PxrnSbCurwy93fLrm4yO+gbuOkSFLiDA+Nc1sI5nqqcwfuHX6aifgjljIkCLuOEaG8dN+6pbBD1CgXXpVga5o7B6qr7mlWBrmjsFAak8TzFdhpSk8RzVdh9VB4t2r+Wd+0X7RrWPIntBLGDxbi5KQ80DETygQNSBvrJ9r/AJd77Vz2jWr+RBAVhMYFICxxiDlUAoKhtZAIUCDpUX06x52daTheEuGcAKHRJEhKuQpX1UqjN3TXMNt1lyQFZSNQsFJHbOlR2y+C2ExKEr4lLS0rtxBU2jO2QZ4uSmM02I3VO7OwSVMJRiy285l5SnUJIzb7hI9EaVxMsrJYus1S2cv/AD/qFc4VsJcLayUkEiYkGDGoruI2m64pIwaUPiCVkKTybgAGSI3+FPMYllHJDaAByBABHREK7tdaZ7JwTRbfUzh20LzJF0I6bxIgWrVz4+fbFMvleFsOcaeexl6Mq2jbvUKK+nHTyG2wLXW42D12BNSzuDHEApaaDhSJ5CLEi8ECiYzBrSw2EJTxgLfGKAQCQOcebvPVT/J/p18P9oUcI0sBSMW4gPBXMbIWcpAynk23nWKaI4chTuVDJKbicwJVAOmWQLx076gfKYmMWhRCUE4duQNAZXI0vf1U24EoBeaBNyXPDKax792U7cY1Yasfj5v660XDbZOWXUZVE8lCbki0WNyZnQd1E2jtp9pHGDDKUmYAPJUSrm868WvYdtOsHjlfC1N8WCgNpVJsbkpjMTG6e+nvCVwFjVNlpmDMa613+P3ZMbb7Z8s5MLZPKicO8Y67s1C3kJQv4QOSkyAMq4v01moXWmeUc/8ATUn/AD0eyqsqDlXZzlscYZfLGV6B8ni/io/ycKfFr91W6oDgN8iY+yb9hNT9cLAoUKFByhQoUDd2ovbHNT9b3GpR38ai9sc1P1vcaCrYtwqN9xItxwsenKINHRdVpgmLl4G46DYb70itPKVY6n5r3TbQ+quKSTuN4HNeta1p6Iv00CjYEb4Egxx3NVawOpknsooBBjfoLv8Azo1V393VRSCJtqCLJe6hpNGbRmIAscp5weAiAN5iY76A2nnQcwH5YqmADPV1+FcCAISc0kjQvG0WhW437KWOCUNMsQRcub9ZOainAqjLyY+s5rf6XWaBJR1M8okgfliJg5rDtt310FJtyotvezBRFp6taXVglGebra7nULwrqopwKosQOqXIkG0cqdCaBJYnMBom1+OmAbXGpk7qnMB+yP5vUQvAqJnkzrdTmp6s1hp6al8ALnsFAq6db+roqxtaDsFVx5AMyJ6LTVjb0HYKA1Jv81XYfVSlEe5quw+qg8W7Y+UPfaue0a1//wDnwfF4gf5zXsLrIdtfKH/tXPbNaP5KNpuYbAY55oJU4h1jKF80kym9x01FTjO3kXbhKMZ8OaTh3g20VIBSCoDklJXyQIuFU52tilttpGIdUXMznLQmBGY5Arix5pA7u+mXBbbuKxTKn1cWhAdVxuQCAEobKYzSd5nsqHd2+MS2kceHnGuNU6QECyieLAypAJAtpurvV5ynEbMeSy1ZsQr+zIWSVEoBkGSfpEjU751pXZGHU41iAFxKmlBUkckEqUNRFpqvs8LMN8HbSVqzZE5koTJ0uJMTepzgfj23m8SkgoSSmOPhGac0kTroOmrM7L4inXjZZasLjRRhEoddg5EpUuQmT1KUdT29Nd2skqZQpDwQEkKznKQQUlIuSEnnAzNJYphheHSwVpUAEiAoHm6aAx4bqM6ywGUsZ0p4sBKQpQSUwkp3jWCRpVfwv9LvlO+0Fwg2Xh1ONF9WZSWWkzJGYAqvYGJuaR23gmkYdZwSw2+nKpCjmI+LClqSRMQQmO+mfDHbq2H2kMIDraWW+WElYBSpQgrQCJgAx11Hr4aBQhxCADlnLz4UhwcwgTqZ7KjP61HS/C7bCFow7kqQp1lDgQBI3KifEVaOGZUrZwCQoFTrAAtfMR0HSqVsfF/Cm0Mwn4phA5R1U3I5PakFXToKsTfC5l5r4OkKS7n0Kcv5PnE3nvqPxpzHHH+v+q8rzGmPlF/7X2YhHqNZIHK1nyk22Sep9qsc4yrdv3pp+kepuA3yHD/ZNf6aanqgOAvyHD/ZNf6aan6qWhQoUKDlChQoG7lRW2uan63uNSjtRW2uan63uNBWXlKKiY5oMS2vSYMQrlGk1JsTlME3GRwnNGvOmLnSgtmSolB1/NmTc3HKvb10RLQBPIPc0oSLyOf10ChZMwQCANyHLhUxBzXgm9cdSSLpkJIB+LcudARyriAL0khiEzkuTH5NU9JkZ99ooxw4ITyCen4tQuDv5Vhp00CoQT80RlIgockxciM2/dvpPIRCssmwHxblssEFQzdHqrjuGMglIN4MNmbRJBz6Hca6GDnjL1TxZgwI5xX1RNAYt2Mp+cIAbc1i5gK0trXUsWgpuLDkOfP0POvfXopM4f6FjeA2qRqBPLpRtiSCU3JueLULiIJ5Vt/jQFdbskZSeiG3SIM2PK1tU/s7f2Cq6WLcyxkRxRkEC08vS9WHZm/sFA6c3z3VPt6DsFV55kG53aeAqwtaDsFAaiO809h9VHorvNPYaDxbtz5S/wDbOe2qtU8h2GDmGxiFJCwXGeSoAgwFG4NZZt75ViPtnfbVWq+QhwhjGEKSk52rqukWVrcUO8abhtloSkp4tEGZ5IiIA0pJjYrSEwltI1sEpA9ApX4afzzO+bHW8fO7K4cWr88z90/7qmePSLe+3GditJuEJk3MJAnwFN9pbHbVClFSAmRyPpRrY9FPU42xl1ondaAOmb3pRrHJ+c431Zbes1Mtl8CvsbLShxpbTi4StJUFpNwDa2Udfoo42MhalrcW4VKWTyQQACZAjLVgOPb/ADifGgMe3+cT413/AJMnHwhhgdjoQnk5jmMyq5vA3jqpz/RiZBIBjfF9Dvpf4e356fGh8Pa89PjVdtvt2RYwYTcASRe1LDApHKAv+OtJDHJ3uNnst76TRjzN3Go3xMx40ngVjywpjZa/tmfarCM9q3PyuvhWynSCCA6zoZ+eKwMrsaD1vwE+Q4f7Fr/TTVgqv8AvkGG+xa/001YKhIUKFCg5QoUniHghKlKMBIJPYKBJ03qK23zE/W9xp3g8QXG0LIgqEx0Tupnts8hP1vcaFVPieUrk35RBLY3Gdc9/RrRfg4sMoEi54tMJnzhn6JB7aO8wM3zVSTMIbMX3kmf+KQDRjmgdXFt6/e7RQGUx0IOkfkk9H173g0fi5I5N1HXiha8coZur0iki1IskTEXbbMd2ft8K6tGpCdNJba06Ac3b4mgPxFubfQ/FJvJN4C+oVxSIUeQSCAIDQtYEXzX/AHUunJrxEfoom0Hp/mKALf5mOmzfjzqBNLN4AAsmDxYgaE/O6d3bXAxqMg0v8WLmeSQM+kTR/i5jiYvrCIt15q6Q2IHEbrWRPpVQIKYEnk5bGym03FjHPvcCrHsvf2CoQqbMy1rrIRv1JvfdepvZRud1hQO1oBm38xU+3oOwVXnXALHU6eAqU2HtNGIZQ62bKFxvSU2Uk9YIqA/ormh7DRqK7zT2GpHi/b/yrEfbO+2qtM8irIXhsalUwVszlsbZtKzThF8qxH2zvtqrTvIWfisX9dn9qoveeBZ8a20gkLS6FAfOUsJUQmcqF8XlUYt0Wpd7ZqAopCVG8Al9AmY+aRIpxisK+45KlNcXJlKcyZBtyrwoxFzUqpAmcx7le6qtO3ZlP548pcZ3xfBieDzXnOfe/dXP6vtec59791PFoVoFW3EuEH2aXQuReO4z6YFX9EQ3sdg2S4onoCwdO6us7EZUopClyASZUAAE6kmKkW8OhJkagGJUTE0yw2EW28+4lRHGIcSMqk2KxyTB6DXWPPPXGXf0Zv7NbEFOdQIP96hOk+cNOulcLsZCwSQ4kbvjEKnp5vRT3AYPI2hBUZEzChvJN7UupBEQonplQH7Nc2+fDqTx0z/q+35zn3h+FFOx2UkS4pJ1ErAPbpUjhpFleJUFd2goPYdKjJJmIsY0/wCadSp/lLwqW9kYgJJUC6yqSZ1UnfWEk2rfPKmgDZL6RoFMRv0WmsBNQPX3AH5BhvsWv9NNWGs+4N7XLLGCGqThmiR08lNx11e8LiUuJCkmQfR1GuZlLeOrjZOlqFChXTlyqpwu2pfiU7oU5+yn3nuq0POBKSo6AEnsArL8QqUrWrValKP6V6q25cnF+jD5ZdXfYK82GZPSge+ibb5ifrD1GqtsvFrXhk8pSUtNJgJMcoq5xpfZO2lvtuIcMqacSM3SlSSRPXqKnDPvhGzXZ5MMSkSeRJK5nIyY11v1767xcg5gDKVWyNTmTa17yNOo0Z5GUmREkkSGZIvMZrx21xBBgTHX8RbpMDqt3VYpcy8k2HzdUM3TeY5UETQcbSm0AmdQhm8DTKTSymEH+8Rb6LREbxpQcw6DMuJ13pb1EHooEHE8lIgEzJ5LOs6G8TA76UbRoOmYlLQy3ImAd4nTppTiUfnE7/mt79DEbp9NAtJt8akRvytyeiLW13UCDDYjlZZ5XJytWMckiD3V0xvRcEcrKzIg6ZZsB7qUVhkRHGIiD81u+t9P5ijcSiPyqb3mG7+i9AgtlJkckQm5yM8qN4M2nWrDsjf9VNQbjDZmXUdI5LdgLjdppUg4+UNLKTBISAR1nUd1RbydTJ28TDiAZJAMHwsKqHAbaowqkpWYZe1O5Dk2V1A6HupttrErwq8zZPJAJEyFJy5iCOymSGgvCoOsp9BFUZbP21Y6edlbODRXND2GobgZjS7g2VKMqCcij0lslMnrtUyvQ9hq+XrLZzw8Y8JB/a8R9s57ZrSPIkficZ9Zn9qs44TfK8T9s57RrSPIeJbxY+kz+3Uoq5/1uTkKuLMblFIy7xGbdeKcZYcKpVqbFThTcRzYy+FMfguA6BEzHLyz05c0eipl7EISSDxlt4acUO5SQQa7z7Pcc48/sVOIESfQFH3UtRGW0OSUlXXKXEe1HopwnDQIB9Z9JNcOjJl9RIBTE9trb5FVzamJxAdcCHCEybX5ItBAGutXEsHppA8GgslcE5tbiD02OgtppVmu4zvyc5fKWXH/ANQ+DcUppsqdVPKvmCcwzWJBSZtTvBckqJcUqYspYUB2QkRTlxlvDAIWsI1jMSZ3klWm/wDCnBw0gX8Ca5yvcrz0YzmMlJtrBEgyOkUm6/CgkJkkdMa7hal0YQj5xPaZpRDcEE3i9uquLeTrvGdvFe4XbOXicK9h5SnPkOa5jIoG/hWB7W2a5h3FNOiFJ8D0EHeDXozaziStQSvXWxjxrKfK20OMbWkapI+6beg1ThstvK07NUmPY0jZapTgk9OBbPgE1O7LximnLG28biPx66guDhzIw6vNwTCfESamGedVed5n1ZhO6+L8DXaQwS5Qg9KR6qXrVGFC8LMRkwyhvWQgfpG/oms04S48NtmNYq38KsXxj4aB5LQk/XUPcI8ao3CbmkHfWbZe1u/Hx5Egy4pDZSIIKUjwA/Ci8E3fj8Qn6LJ8A4KScaOXU6Cm3A53NjH40CEA9ozH301XtT+R9Vhec5Rle8xK2rRuuJGkd9F4wQJUATHzmRl69N4Jp002lRVlcUYJkcnkk/o9RpRWEFzmVJ6AndMDm6XrUwI9xUZgCBbzmbG1yI6enpo2ceeI0klm5tmnk6x6qerwcmc6h0gZYPinvrjrCUiVLIAEEnLFzqeTruoGaiQLkC8XUzeB0lO4xbrrqli/KETblM6X0kdgilUvNX+OzRc3Se3ROl6VYZSoHK4VAGDzbGNOb1igatq0vqCBymbkWtbropIjUdPOZ0JBB00n10/GDuDnX2cmPZ9Vc+B/TX/6f7aBmtc3zCI85noEgW3TTraR+LjpI9ANcew6UoOZxQSN5y2m2uXpo+PbzMym4SUGeoyJ9IrjP61Zq+8VfbrylG8QABp0CPVQ4JuhWEQPNBT90xRdqMkZuiKQ4FtRhx9IqI7yb1k9vQq+eTXE/KGfNWFgdSxB9KfTV2Xoeysm4PbRGHxzaiYS58Wvo5XNJ7FAeJrWTpWrXe4sG2cyeM+FHyzE/bOe0a0byGiW8WPpM/t1nXCof23E/bOe0a0LyIn4vGdrPrXVs9qqUOxNoAFPFKMjKFWtfnA5q0tzDEndu+ar1hQnwqLO3UZM6RmAssDNKD1ilnHHM/JVyZFsgNrTyswPoq7flnlzs4r13H9HxUsCBu35FEe1NOW1SJuO0R6DTJDxO5Q7fxpTMemqFguHwSkqBKyYmRyr2jeojrrmIS5nUU4otjiygIy2CpkLmf56aIjFzEZr6SCAbTrQ+HgEghyxiUgkFXmiBr1VZh8u3iP3L/V6XUFlKOXnIAClypGYgATABoxeUNQn7xO/6tMHseuxQBHKBDhUkgiLWSeuxpZONsMygDFxJgHeJIvVdll5XVvfJ1hsRmmcs9AJNum4FB+RJm2SI6518KTS+SJBkV1xw5VEnq/n0VXtv8a71T+UQeJXvis28pj4KUDfKj6P+K0XHxBNYxwvxZdxCki+U5QBvP8AzWbTP5Ne68wbJwAUpWFQ4ebxbaE9eRIBPjPhVgw4uaZcHMEWMFh2zZSGkBQ3hREqnvNOWnL0yvcup1zmPF12QqWk9UjwNPag9gvQSg77jt31N1qwvcWLZjzKs5dJD70651z4n3RVe2phgtYTGqhfsuatG20xi3o3lJ8UCoVhglwrPYkdA3nv91Zc/Frdr8yUMUmEnsqC8nzZXiMQJhRXqROhO6rDi08k9lVrg47xOPPQ6Ae8WPuPfXen2r3zsaP/AFZm5U3+q/iof1YHnN/qv4qmmXraE2pRbl4g7vTWpiQP9WR0t/qv4q5/VkdLf6r+Kp8rvEHtoqXJOh/ndQQo4PHctH6v+Kh/QB89H6v+KppLmtjauBy0wdY/fUCFOwT56P1f8Vc/oI+ej9X/ABVMqctMHs30Va43HdQQ39CHzkfq/wCKuv4Li2XcygZAAhMRB7TUsVXAg7qiuEbtkoB1MnsGlc53kWa8e5KntNvMCOqmvBdASykbxIN94Jp/ihceFM8GnItadyuUOo7/AMaxyt99GO3FC+6xjt3VtmAKi0jPzihObtyifTWI4hGfEMo85xAPYVCt1itOmMe++XjXhd8txX2zntGr75F3QlrGk6DiZ8VVQ+F/y7FfbOe0aPwd4Qu4UOBtRAcy5gIg5ZiQR11cobZxLIJ5ahMSLQRqJ6afnGMnze8A+mscHDl7p/8ARs/s1O7F4SLdROUK/QaBEE7st5iOqurfl7VYa8dffjGkHGpOjkdwNKpxqPOrJ9ocMVNrylCewtptc2kAV1fDOEJUW031lpYEboUCAZqPCxqyXmhcZR3U1fU4VlTb6UpKQAkpFj52lz+6s1wXDRK1hJQgAm6oegDpMLpTEcM20LUnIlQBsoF0AjpEqrrHLlK0zD8xIcczKAuoEpzdZyxJo6gPmq8VqrN2eF7SkLXCBlixcWCqfNsaTHDdrzfB38UVzed6lprKsp1BBOpWSe4EUtjlQkJ36mqpwP2ojEYlCADzFuflAoci0FOQbyPRVpxp5VZvyL+mn8fH9obaA5FVTgHwWBxasS8ArKpRbTuBJMKPSY0G6rZtGVaDQE/hTrYuC+DshMyoyo9RVci5qjHKz00ZSX2f413cKJghe+6iIEmnrTUUTDzBvwoKG4+jfVtBqmsJMAC5NvGre03CQOgAeFaNVrN+RJ2KDwjP9sd/Q9kUz7KdcLTGMX1pR7NNGr1Ts+1X6vpCG0ObVPxqsjjKt6XfQoER6BVs2k5AqHwPB53GrytFIKFBas5Itcbgb11r9udv1ads1coBvzdxtT1Wu/dvt4Uns3ZbjaAlWWQNx/dTs4M6wPHorUxG8crfqd/VXAO3Q6ml/gJmYE9tD4GroH3jRBukWNjoN9CDGh16b9tLnAq6vvGufAVdX3jUpNosNd+h9dFc0GunT76dHZyrWFtL9NFVswmJCbaXqA2KeVod2+1uqq3tdZU+vqt4Crh8BX1eNU7azZRiHAdZnxANV7fS3T9jLEI6aZ4kiZqRdNqh8SvWsrZPRrstOfaGGH+aj0GfdW31h3Blf/UsN9oPUa3Gter6sW77PHPDZspx+LBEHjl+kzUJXpLygeSNvHPHEMucS6rnymUqI0MWvVJd8g2KHNxDR7Uke+rFTI6Fai55DceNHGT3q/201c8i20hoGT2LV70UGczXc56avTvki2mn+6QrscHvimTvkx2on/CKPYts/tUFUacUDySQeokH0UHXVE8oknrJPrq2YPgNtFpUrwTqhvjKT3Qaa7U4K40rJGCfSPsyT2mKCAbxjiQAFqAGgmks5qQc4P4pPOwz4/8AEv8ACmzmznk85pwdqFD3UGmeRBDjuJfdUZS2zl0A5TqgRcDoQa0rGC9VryK4Li9nqc3uvLJ7EAIA8c3jVmxutY917k2aZzFHKTBmjB6aQxK6RZXKqpjQmsMKfq0qMwi70+dX0V254f7GTLqY3XPYBVpqH4NYeEFZ1Ubdg/fUzWvVOYsW69yZzwxM41XUlHqmkWaG1158W8r6cD9EBPurjhgVk2X+VrZrnMIjNrripzyVEZnzvIRHZKv3VT9t4sXGtWjyUpJefV81LaE96iT7qt0+1e/6tMoUKFamIKFChQChQoUAoUKFAKo/DdnK+hY+emO9P7iKvFUzygc5rohXjIrjZP4rNX2iCSZBqEx1iak2XZTFM8Y3WJvR3BH/ALnhvtD7Kq3UVg+wF5NoYZR/OpH3re+t4Fa9Xpi3/Z2hQoVapChQoUAoUKFByK5lHRRqFATih0DwojmFQRBSk9opahQVzaWHS2SlCQlJEwkQJJvVcx6tat+3WuartB91VTarcVj2zlbNN7ihHTNdYF+uirNHwutUNMS2EbtTgiTA6h3ndSTAtUpsTD5nh0J5R7tPTVuM7ZHGV5LVowjORCUjcAKWrldrbJx5rLV/lXftF+0aJjjCT2UKFYMvb08fUUx+5V31rXk1YSnClQEFTrmY9OUwPAUKFaNLP+QttChQrQyBQoUKAUKFCgFChQoBVa4doBYSSLhwR3gzQoVzl6d4faKIzqKPi6FCsH7ejECLYrD/AGrftit7rtCten0xb/sFChQq5QFChQoBQoUKAUKFCgFChQoGu0ky2rsqmbV0oUKzb2n8dXHTr2mlMIeWK5QrK2RLt61Z+CqbOHfIHdFChV+n7KPyPon6FChWxhf/2Q=="/>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cs-CZ"/>
          </a:p>
        </p:txBody>
      </p:sp>
      <p:pic>
        <p:nvPicPr>
          <p:cNvPr id="14338" name="Picture 2" descr="2017-07-20 07.39.09.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7584" y="1124744"/>
            <a:ext cx="2842690" cy="5052962"/>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4" name="Obdélník 3"/>
          <p:cNvSpPr/>
          <p:nvPr/>
        </p:nvSpPr>
        <p:spPr>
          <a:xfrm>
            <a:off x="3851920" y="2646740"/>
            <a:ext cx="4572000" cy="1569660"/>
          </a:xfrm>
          <a:prstGeom prst="rect">
            <a:avLst/>
          </a:prstGeom>
        </p:spPr>
        <p:txBody>
          <a:bodyPr>
            <a:spAutoFit/>
          </a:bodyPr>
          <a:lstStyle/>
          <a:p>
            <a:r>
              <a:rPr lang="cs-CZ" cap="all" dirty="0">
                <a:latin typeface="+mn-lt"/>
                <a:hlinkClick r:id="rId3"/>
              </a:rPr>
              <a:t>VOLÁ VÁM +21958501296 NEBO NĚJAKÉ PODOBNÉ ČÍSLO? HLAVNĚ NEVOLEJTE ZPĚT!</a:t>
            </a:r>
            <a:endParaRPr lang="cs-CZ" cap="all" dirty="0">
              <a:latin typeface="+mn-lt"/>
            </a:endParaRPr>
          </a:p>
        </p:txBody>
      </p:sp>
    </p:spTree>
    <p:extLst>
      <p:ext uri="{BB962C8B-B14F-4D97-AF65-F5344CB8AC3E}">
        <p14:creationId xmlns:p14="http://schemas.microsoft.com/office/powerpoint/2010/main" val="888928545"/>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3"/>
          <p:cNvSpPr>
            <a:spLocks noGrp="1"/>
          </p:cNvSpPr>
          <p:nvPr>
            <p:ph type="title"/>
          </p:nvPr>
        </p:nvSpPr>
        <p:spPr/>
        <p:txBody>
          <a:bodyPr/>
          <a:lstStyle/>
          <a:p>
            <a:r>
              <a:rPr lang="cs-CZ" dirty="0" smtClean="0"/>
              <a:t>Někdo to vyřeší</a:t>
            </a:r>
            <a:endParaRPr lang="cs-CZ" dirty="0"/>
          </a:p>
        </p:txBody>
      </p:sp>
      <p:sp>
        <p:nvSpPr>
          <p:cNvPr id="5" name="Zástupný symbol pro text 4"/>
          <p:cNvSpPr>
            <a:spLocks noGrp="1"/>
          </p:cNvSpPr>
          <p:nvPr>
            <p:ph type="body" idx="1"/>
          </p:nvPr>
        </p:nvSpPr>
        <p:spPr/>
        <p:txBody>
          <a:bodyPr/>
          <a:lstStyle/>
          <a:p>
            <a:r>
              <a:rPr lang="cs-CZ" dirty="0" smtClean="0"/>
              <a:t>Zachrání nás ti, kdo nás udělali závislými.</a:t>
            </a:r>
            <a:endParaRPr lang="cs-CZ" dirty="0"/>
          </a:p>
        </p:txBody>
      </p:sp>
    </p:spTree>
    <p:extLst>
      <p:ext uri="{BB962C8B-B14F-4D97-AF65-F5344CB8AC3E}">
        <p14:creationId xmlns:p14="http://schemas.microsoft.com/office/powerpoint/2010/main" val="394805196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3"/>
          <p:cNvSpPr txBox="1">
            <a:spLocks/>
          </p:cNvSpPr>
          <p:nvPr/>
        </p:nvSpPr>
        <p:spPr>
          <a:xfrm>
            <a:off x="457200" y="116632"/>
            <a:ext cx="8229600" cy="648072"/>
          </a:xfrm>
          <a:prstGeom prst="rect">
            <a:avLst/>
          </a:prstGeom>
        </p:spPr>
        <p:style>
          <a:lnRef idx="0">
            <a:schemeClr val="accent4"/>
          </a:lnRef>
          <a:fillRef idx="3">
            <a:schemeClr val="accent4"/>
          </a:fillRef>
          <a:effectRef idx="3">
            <a:schemeClr val="accent4"/>
          </a:effectRef>
          <a:fontRef idx="minor">
            <a:schemeClr val="lt1"/>
          </a:fontRef>
        </p:style>
        <p:txBody>
          <a:bodyPr vert="horz" lIns="91440" tIns="45720" rIns="91440" bIns="45720" rtlCol="0" anchor="ctr">
            <a:noAutofit/>
          </a:bodyPr>
          <a:lstStyle>
            <a:lvl1pPr algn="l" rtl="0" eaLnBrk="0" fontAlgn="base" hangingPunct="0">
              <a:spcBef>
                <a:spcPct val="0"/>
              </a:spcBef>
              <a:spcAft>
                <a:spcPct val="0"/>
              </a:spcAft>
              <a:defRPr sz="4000" kern="1200" spc="-100">
                <a:solidFill>
                  <a:schemeClr val="lt1"/>
                </a:solidFill>
                <a:latin typeface="+mn-lt"/>
                <a:ea typeface="+mn-ea"/>
                <a:cs typeface="+mn-cs"/>
              </a:defRPr>
            </a:lvl1pPr>
            <a:lvl2pPr algn="l" rtl="0" eaLnBrk="0" fontAlgn="base" hangingPunct="0">
              <a:spcBef>
                <a:spcPct val="0"/>
              </a:spcBef>
              <a:spcAft>
                <a:spcPct val="0"/>
              </a:spcAft>
              <a:defRPr sz="4000">
                <a:solidFill>
                  <a:schemeClr val="lt1"/>
                </a:solidFill>
                <a:latin typeface="+mn-lt"/>
                <a:ea typeface="+mn-ea"/>
                <a:cs typeface="+mn-cs"/>
              </a:defRPr>
            </a:lvl2pPr>
            <a:lvl3pPr algn="l" rtl="0" eaLnBrk="0" fontAlgn="base" hangingPunct="0">
              <a:spcBef>
                <a:spcPct val="0"/>
              </a:spcBef>
              <a:spcAft>
                <a:spcPct val="0"/>
              </a:spcAft>
              <a:defRPr sz="4000">
                <a:solidFill>
                  <a:schemeClr val="lt1"/>
                </a:solidFill>
                <a:latin typeface="+mn-lt"/>
                <a:ea typeface="+mn-ea"/>
                <a:cs typeface="+mn-cs"/>
              </a:defRPr>
            </a:lvl3pPr>
            <a:lvl4pPr algn="l" rtl="0" eaLnBrk="0" fontAlgn="base" hangingPunct="0">
              <a:spcBef>
                <a:spcPct val="0"/>
              </a:spcBef>
              <a:spcAft>
                <a:spcPct val="0"/>
              </a:spcAft>
              <a:defRPr sz="4000">
                <a:solidFill>
                  <a:schemeClr val="lt1"/>
                </a:solidFill>
                <a:latin typeface="+mn-lt"/>
                <a:ea typeface="+mn-ea"/>
                <a:cs typeface="+mn-cs"/>
              </a:defRPr>
            </a:lvl4pPr>
            <a:lvl5pPr algn="l" rtl="0" eaLnBrk="0" fontAlgn="base" hangingPunct="0">
              <a:spcBef>
                <a:spcPct val="0"/>
              </a:spcBef>
              <a:spcAft>
                <a:spcPct val="0"/>
              </a:spcAft>
              <a:defRPr sz="4000">
                <a:solidFill>
                  <a:schemeClr val="lt1"/>
                </a:solidFill>
                <a:latin typeface="+mn-lt"/>
                <a:ea typeface="+mn-ea"/>
                <a:cs typeface="+mn-cs"/>
              </a:defRPr>
            </a:lvl5pPr>
            <a:lvl6pPr marL="457200" algn="l" rtl="0" fontAlgn="base">
              <a:spcBef>
                <a:spcPct val="0"/>
              </a:spcBef>
              <a:spcAft>
                <a:spcPct val="0"/>
              </a:spcAft>
              <a:defRPr sz="4000">
                <a:solidFill>
                  <a:schemeClr val="lt1"/>
                </a:solidFill>
                <a:latin typeface="+mn-lt"/>
                <a:ea typeface="+mn-ea"/>
                <a:cs typeface="+mn-cs"/>
              </a:defRPr>
            </a:lvl6pPr>
            <a:lvl7pPr marL="914400" algn="l" rtl="0" fontAlgn="base">
              <a:spcBef>
                <a:spcPct val="0"/>
              </a:spcBef>
              <a:spcAft>
                <a:spcPct val="0"/>
              </a:spcAft>
              <a:defRPr sz="4000">
                <a:solidFill>
                  <a:schemeClr val="lt1"/>
                </a:solidFill>
                <a:latin typeface="+mn-lt"/>
                <a:ea typeface="+mn-ea"/>
                <a:cs typeface="+mn-cs"/>
              </a:defRPr>
            </a:lvl7pPr>
            <a:lvl8pPr marL="1371600" algn="l" rtl="0" fontAlgn="base">
              <a:spcBef>
                <a:spcPct val="0"/>
              </a:spcBef>
              <a:spcAft>
                <a:spcPct val="0"/>
              </a:spcAft>
              <a:defRPr sz="4000">
                <a:solidFill>
                  <a:schemeClr val="lt1"/>
                </a:solidFill>
                <a:latin typeface="+mn-lt"/>
                <a:ea typeface="+mn-ea"/>
                <a:cs typeface="+mn-cs"/>
              </a:defRPr>
            </a:lvl8pPr>
            <a:lvl9pPr marL="1828800" algn="l" rtl="0" fontAlgn="base">
              <a:spcBef>
                <a:spcPct val="0"/>
              </a:spcBef>
              <a:spcAft>
                <a:spcPct val="0"/>
              </a:spcAft>
              <a:defRPr sz="4000">
                <a:solidFill>
                  <a:schemeClr val="lt1"/>
                </a:solidFill>
                <a:latin typeface="+mn-lt"/>
                <a:ea typeface="+mn-ea"/>
                <a:cs typeface="+mn-cs"/>
              </a:defRPr>
            </a:lvl9pPr>
          </a:lstStyle>
          <a:p>
            <a:r>
              <a:rPr lang="cs-CZ" sz="3200" dirty="0"/>
              <a:t>Americká mládež opouští </a:t>
            </a:r>
            <a:r>
              <a:rPr lang="cs-CZ" sz="3200" dirty="0" smtClean="0"/>
              <a:t>Facebook</a:t>
            </a:r>
            <a:endParaRPr lang="cs-CZ" sz="3200" b="1" dirty="0"/>
          </a:p>
        </p:txBody>
      </p:sp>
      <p:graphicFrame>
        <p:nvGraphicFramePr>
          <p:cNvPr id="2" name="Tabulka 1"/>
          <p:cNvGraphicFramePr>
            <a:graphicFrameLocks noGrp="1"/>
          </p:cNvGraphicFramePr>
          <p:nvPr>
            <p:extLst>
              <p:ext uri="{D42A27DB-BD31-4B8C-83A1-F6EECF244321}">
                <p14:modId xmlns:p14="http://schemas.microsoft.com/office/powerpoint/2010/main" val="1606482382"/>
              </p:ext>
            </p:extLst>
          </p:nvPr>
        </p:nvGraphicFramePr>
        <p:xfrm>
          <a:off x="251520" y="1196752"/>
          <a:ext cx="5040560" cy="4312920"/>
        </p:xfrm>
        <a:graphic>
          <a:graphicData uri="http://schemas.openxmlformats.org/drawingml/2006/table">
            <a:tbl>
              <a:tblPr/>
              <a:tblGrid>
                <a:gridCol w="2667744"/>
                <a:gridCol w="1076672"/>
                <a:gridCol w="1296144"/>
              </a:tblGrid>
              <a:tr h="0">
                <a:tc>
                  <a:txBody>
                    <a:bodyPr/>
                    <a:lstStyle/>
                    <a:p>
                      <a:pPr fontAlgn="t"/>
                      <a:r>
                        <a:rPr lang="cs-CZ" sz="3200" dirty="0">
                          <a:effectLst/>
                        </a:rPr>
                        <a:t/>
                      </a:r>
                      <a:br>
                        <a:rPr lang="cs-CZ" sz="3200" dirty="0">
                          <a:effectLst/>
                        </a:rPr>
                      </a:br>
                      <a:endParaRPr lang="cs-CZ" sz="3200" dirty="0">
                        <a:effectLst/>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rtl="0" fontAlgn="t">
                        <a:spcBef>
                          <a:spcPts val="0"/>
                        </a:spcBef>
                        <a:spcAft>
                          <a:spcPts val="0"/>
                        </a:spcAft>
                      </a:pPr>
                      <a:r>
                        <a:rPr lang="cs-CZ" sz="1800" b="0" i="0" u="none" strike="noStrike" dirty="0">
                          <a:solidFill>
                            <a:srgbClr val="000000"/>
                          </a:solidFill>
                          <a:effectLst/>
                          <a:latin typeface="Arial"/>
                        </a:rPr>
                        <a:t>Používají </a:t>
                      </a:r>
                      <a:endParaRPr lang="cs-CZ" sz="3200" dirty="0">
                        <a:effectLst/>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rtl="0" fontAlgn="t">
                        <a:spcBef>
                          <a:spcPts val="0"/>
                        </a:spcBef>
                        <a:spcAft>
                          <a:spcPts val="0"/>
                        </a:spcAft>
                      </a:pPr>
                      <a:r>
                        <a:rPr lang="cs-CZ" sz="1800" b="0" i="0" u="none" strike="noStrike">
                          <a:solidFill>
                            <a:srgbClr val="000000"/>
                          </a:solidFill>
                          <a:effectLst/>
                          <a:latin typeface="Arial"/>
                        </a:rPr>
                        <a:t>Používají nejvíce často</a:t>
                      </a:r>
                      <a:endParaRPr lang="cs-CZ" sz="3200">
                        <a:effectLst/>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rtl="0" fontAlgn="t">
                        <a:spcBef>
                          <a:spcPts val="0"/>
                        </a:spcBef>
                        <a:spcAft>
                          <a:spcPts val="0"/>
                        </a:spcAft>
                      </a:pPr>
                      <a:r>
                        <a:rPr lang="cs-CZ" sz="1800" b="0" i="0" u="sng" strike="noStrike" dirty="0" err="1" smtClean="0">
                          <a:solidFill>
                            <a:srgbClr val="1155CC"/>
                          </a:solidFill>
                          <a:effectLst/>
                          <a:latin typeface="Arial"/>
                        </a:rPr>
                        <a:t>YouTube</a:t>
                      </a:r>
                      <a:r>
                        <a:rPr lang="cs-CZ" sz="1800" b="0" i="0" u="sng" strike="noStrike" dirty="0" smtClean="0">
                          <a:solidFill>
                            <a:srgbClr val="1155CC"/>
                          </a:solidFill>
                          <a:effectLst/>
                          <a:latin typeface="Arial"/>
                        </a:rPr>
                        <a:t> ⬆ </a:t>
                      </a:r>
                      <a:endParaRPr lang="cs-CZ" sz="3200" dirty="0">
                        <a:effectLst/>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rtl="0" fontAlgn="t">
                        <a:spcBef>
                          <a:spcPts val="0"/>
                        </a:spcBef>
                        <a:spcAft>
                          <a:spcPts val="0"/>
                        </a:spcAft>
                      </a:pPr>
                      <a:r>
                        <a:rPr lang="cs-CZ" sz="1800" b="0" i="0" u="none" strike="noStrike" dirty="0">
                          <a:solidFill>
                            <a:srgbClr val="000000"/>
                          </a:solidFill>
                          <a:effectLst/>
                          <a:latin typeface="Arial"/>
                        </a:rPr>
                        <a:t>85 %</a:t>
                      </a:r>
                      <a:endParaRPr lang="cs-CZ" sz="3200" dirty="0">
                        <a:effectLst/>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rtl="0" fontAlgn="t">
                        <a:spcBef>
                          <a:spcPts val="0"/>
                        </a:spcBef>
                        <a:spcAft>
                          <a:spcPts val="0"/>
                        </a:spcAft>
                      </a:pPr>
                      <a:r>
                        <a:rPr lang="cs-CZ" sz="1800" b="0" i="0" u="none" strike="noStrike">
                          <a:solidFill>
                            <a:srgbClr val="000000"/>
                          </a:solidFill>
                          <a:effectLst/>
                          <a:latin typeface="Arial"/>
                        </a:rPr>
                        <a:t>32 %</a:t>
                      </a:r>
                      <a:endParaRPr lang="cs-CZ" sz="3200">
                        <a:effectLst/>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rtl="0" fontAlgn="t">
                        <a:spcBef>
                          <a:spcPts val="0"/>
                        </a:spcBef>
                        <a:spcAft>
                          <a:spcPts val="0"/>
                        </a:spcAft>
                      </a:pPr>
                      <a:r>
                        <a:rPr lang="cs-CZ" sz="1800" b="0" i="0" u="sng" strike="noStrike" dirty="0" smtClean="0">
                          <a:solidFill>
                            <a:srgbClr val="1155CC"/>
                          </a:solidFill>
                          <a:effectLst/>
                          <a:latin typeface="Arial"/>
                          <a:hlinkClick r:id="rId2"/>
                        </a:rPr>
                        <a:t>Instagram</a:t>
                      </a:r>
                      <a:r>
                        <a:rPr lang="cs-CZ" sz="1800" b="0" i="0" u="sng" strike="noStrike" dirty="0" smtClean="0">
                          <a:solidFill>
                            <a:srgbClr val="1155CC"/>
                          </a:solidFill>
                          <a:effectLst/>
                          <a:latin typeface="Arial"/>
                        </a:rPr>
                        <a:t> </a:t>
                      </a:r>
                      <a:r>
                        <a:rPr lang="cs-CZ" sz="1800" b="0" i="0" u="sng" strike="noStrike" dirty="0" smtClean="0">
                          <a:solidFill>
                            <a:srgbClr val="1155CC"/>
                          </a:solidFill>
                          <a:effectLst/>
                          <a:latin typeface="+mn-lt"/>
                        </a:rPr>
                        <a:t>⬆</a:t>
                      </a:r>
                      <a:r>
                        <a:rPr lang="cs-CZ" sz="1800" b="0" i="0" u="sng" strike="noStrike" dirty="0" smtClean="0">
                          <a:solidFill>
                            <a:srgbClr val="1155CC"/>
                          </a:solidFill>
                          <a:effectLst/>
                          <a:latin typeface="Arial"/>
                        </a:rPr>
                        <a:t> </a:t>
                      </a:r>
                      <a:endParaRPr lang="cs-CZ" sz="3200" dirty="0">
                        <a:effectLst/>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rtl="0" fontAlgn="t">
                        <a:spcBef>
                          <a:spcPts val="0"/>
                        </a:spcBef>
                        <a:spcAft>
                          <a:spcPts val="0"/>
                        </a:spcAft>
                      </a:pPr>
                      <a:r>
                        <a:rPr lang="cs-CZ" sz="1800" b="0" i="0" u="none" strike="noStrike">
                          <a:solidFill>
                            <a:srgbClr val="000000"/>
                          </a:solidFill>
                          <a:effectLst/>
                          <a:latin typeface="Arial"/>
                        </a:rPr>
                        <a:t>72 %</a:t>
                      </a:r>
                      <a:endParaRPr lang="cs-CZ" sz="3200">
                        <a:effectLst/>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rtl="0" fontAlgn="t">
                        <a:spcBef>
                          <a:spcPts val="0"/>
                        </a:spcBef>
                        <a:spcAft>
                          <a:spcPts val="0"/>
                        </a:spcAft>
                      </a:pPr>
                      <a:r>
                        <a:rPr lang="cs-CZ" sz="1800" b="0" i="0" u="none" strike="noStrike">
                          <a:solidFill>
                            <a:srgbClr val="000000"/>
                          </a:solidFill>
                          <a:effectLst/>
                          <a:latin typeface="Arial"/>
                        </a:rPr>
                        <a:t>15 %</a:t>
                      </a:r>
                      <a:endParaRPr lang="cs-CZ" sz="3200">
                        <a:effectLst/>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rtl="0" fontAlgn="t">
                        <a:spcBef>
                          <a:spcPts val="0"/>
                        </a:spcBef>
                        <a:spcAft>
                          <a:spcPts val="0"/>
                        </a:spcAft>
                      </a:pPr>
                      <a:r>
                        <a:rPr lang="cs-CZ" sz="1800" b="0" i="0" u="sng" strike="noStrike" dirty="0" err="1" smtClean="0">
                          <a:solidFill>
                            <a:srgbClr val="1155CC"/>
                          </a:solidFill>
                          <a:effectLst/>
                          <a:latin typeface="Arial"/>
                          <a:hlinkClick r:id="rId3"/>
                        </a:rPr>
                        <a:t>Snapchat</a:t>
                      </a:r>
                      <a:r>
                        <a:rPr lang="cs-CZ" sz="1800" b="0" i="0" u="sng" strike="noStrike" dirty="0" smtClean="0">
                          <a:solidFill>
                            <a:srgbClr val="1155CC"/>
                          </a:solidFill>
                          <a:effectLst/>
                          <a:latin typeface="Arial"/>
                        </a:rPr>
                        <a:t> </a:t>
                      </a:r>
                      <a:r>
                        <a:rPr lang="cs-CZ" sz="1800" b="0" i="0" u="sng" strike="noStrike" dirty="0" smtClean="0">
                          <a:solidFill>
                            <a:srgbClr val="1155CC"/>
                          </a:solidFill>
                          <a:effectLst/>
                          <a:latin typeface="+mn-lt"/>
                        </a:rPr>
                        <a:t>⬆</a:t>
                      </a:r>
                      <a:r>
                        <a:rPr lang="cs-CZ" sz="1800" b="0" i="0" u="sng" strike="noStrike" dirty="0" smtClean="0">
                          <a:solidFill>
                            <a:srgbClr val="1155CC"/>
                          </a:solidFill>
                          <a:effectLst/>
                          <a:latin typeface="Arial"/>
                        </a:rPr>
                        <a:t> </a:t>
                      </a:r>
                      <a:endParaRPr lang="cs-CZ" sz="3200" dirty="0">
                        <a:effectLst/>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rtl="0" fontAlgn="t">
                        <a:spcBef>
                          <a:spcPts val="0"/>
                        </a:spcBef>
                        <a:spcAft>
                          <a:spcPts val="0"/>
                        </a:spcAft>
                      </a:pPr>
                      <a:r>
                        <a:rPr lang="cs-CZ" sz="1800" b="0" i="0" u="none" strike="noStrike">
                          <a:solidFill>
                            <a:srgbClr val="000000"/>
                          </a:solidFill>
                          <a:effectLst/>
                          <a:latin typeface="Arial"/>
                        </a:rPr>
                        <a:t>69 %</a:t>
                      </a:r>
                      <a:endParaRPr lang="cs-CZ" sz="3200">
                        <a:effectLst/>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rtl="0" fontAlgn="t">
                        <a:spcBef>
                          <a:spcPts val="0"/>
                        </a:spcBef>
                        <a:spcAft>
                          <a:spcPts val="0"/>
                        </a:spcAft>
                      </a:pPr>
                      <a:r>
                        <a:rPr lang="cs-CZ" sz="1800" b="0" i="0" u="none" strike="noStrike">
                          <a:solidFill>
                            <a:srgbClr val="000000"/>
                          </a:solidFill>
                          <a:effectLst/>
                          <a:latin typeface="Arial"/>
                        </a:rPr>
                        <a:t>35 %</a:t>
                      </a:r>
                      <a:endParaRPr lang="cs-CZ" sz="3200">
                        <a:effectLst/>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rtl="0" fontAlgn="t">
                        <a:spcBef>
                          <a:spcPts val="0"/>
                        </a:spcBef>
                        <a:spcAft>
                          <a:spcPts val="0"/>
                        </a:spcAft>
                      </a:pPr>
                      <a:r>
                        <a:rPr lang="cs-CZ" sz="1800" b="0" i="0" u="sng" strike="noStrike" dirty="0">
                          <a:solidFill>
                            <a:srgbClr val="1155CC"/>
                          </a:solidFill>
                          <a:effectLst/>
                          <a:latin typeface="Arial"/>
                          <a:hlinkClick r:id="rId4"/>
                        </a:rPr>
                        <a:t>Facebook</a:t>
                      </a:r>
                      <a:endParaRPr lang="cs-CZ" sz="3200" dirty="0">
                        <a:effectLst/>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rtl="0" fontAlgn="t">
                        <a:spcBef>
                          <a:spcPts val="0"/>
                        </a:spcBef>
                        <a:spcAft>
                          <a:spcPts val="0"/>
                        </a:spcAft>
                      </a:pPr>
                      <a:r>
                        <a:rPr lang="cs-CZ" sz="1800" b="0" i="0" u="none" strike="noStrike">
                          <a:solidFill>
                            <a:srgbClr val="000000"/>
                          </a:solidFill>
                          <a:effectLst/>
                          <a:latin typeface="Arial"/>
                        </a:rPr>
                        <a:t>51 %</a:t>
                      </a:r>
                      <a:endParaRPr lang="cs-CZ" sz="3200">
                        <a:effectLst/>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rtl="0" fontAlgn="t">
                        <a:spcBef>
                          <a:spcPts val="0"/>
                        </a:spcBef>
                        <a:spcAft>
                          <a:spcPts val="0"/>
                        </a:spcAft>
                      </a:pPr>
                      <a:r>
                        <a:rPr lang="cs-CZ" sz="1800" b="0" i="0" u="none" strike="noStrike">
                          <a:solidFill>
                            <a:srgbClr val="000000"/>
                          </a:solidFill>
                          <a:effectLst/>
                          <a:latin typeface="Arial"/>
                        </a:rPr>
                        <a:t>10 %</a:t>
                      </a:r>
                      <a:endParaRPr lang="cs-CZ" sz="3200">
                        <a:effectLst/>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rtl="0" fontAlgn="t">
                        <a:spcBef>
                          <a:spcPts val="0"/>
                        </a:spcBef>
                        <a:spcAft>
                          <a:spcPts val="0"/>
                        </a:spcAft>
                      </a:pPr>
                      <a:r>
                        <a:rPr lang="cs-CZ" sz="1800" b="0" i="0" u="sng" strike="noStrike" dirty="0">
                          <a:solidFill>
                            <a:srgbClr val="1155CC"/>
                          </a:solidFill>
                          <a:effectLst/>
                          <a:latin typeface="Arial"/>
                          <a:hlinkClick r:id="rId5"/>
                        </a:rPr>
                        <a:t>Twitter</a:t>
                      </a:r>
                      <a:endParaRPr lang="cs-CZ" sz="3200" dirty="0">
                        <a:effectLst/>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rtl="0" fontAlgn="t">
                        <a:spcBef>
                          <a:spcPts val="0"/>
                        </a:spcBef>
                        <a:spcAft>
                          <a:spcPts val="0"/>
                        </a:spcAft>
                      </a:pPr>
                      <a:r>
                        <a:rPr lang="cs-CZ" sz="1800" b="0" i="0" u="none" strike="noStrike">
                          <a:solidFill>
                            <a:srgbClr val="000000"/>
                          </a:solidFill>
                          <a:effectLst/>
                          <a:latin typeface="Arial"/>
                        </a:rPr>
                        <a:t>32 %</a:t>
                      </a:r>
                      <a:endParaRPr lang="cs-CZ" sz="3200">
                        <a:effectLst/>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rtl="0" fontAlgn="t">
                        <a:spcBef>
                          <a:spcPts val="0"/>
                        </a:spcBef>
                        <a:spcAft>
                          <a:spcPts val="0"/>
                        </a:spcAft>
                      </a:pPr>
                      <a:r>
                        <a:rPr lang="cs-CZ" sz="1800" b="0" i="0" u="none" strike="noStrike">
                          <a:solidFill>
                            <a:srgbClr val="000000"/>
                          </a:solidFill>
                          <a:effectLst/>
                          <a:latin typeface="Arial"/>
                        </a:rPr>
                        <a:t>3 %</a:t>
                      </a:r>
                      <a:endParaRPr lang="cs-CZ" sz="3200">
                        <a:effectLst/>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rtl="0" fontAlgn="t">
                        <a:spcBef>
                          <a:spcPts val="0"/>
                        </a:spcBef>
                        <a:spcAft>
                          <a:spcPts val="0"/>
                        </a:spcAft>
                      </a:pPr>
                      <a:r>
                        <a:rPr lang="cs-CZ" sz="1800" b="0" i="0" u="sng" strike="noStrike">
                          <a:solidFill>
                            <a:srgbClr val="1155CC"/>
                          </a:solidFill>
                          <a:effectLst/>
                          <a:latin typeface="Arial"/>
                          <a:hlinkClick r:id="rId6"/>
                        </a:rPr>
                        <a:t>Tumblr</a:t>
                      </a:r>
                      <a:endParaRPr lang="cs-CZ" sz="3200">
                        <a:effectLst/>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rtl="0" fontAlgn="t">
                        <a:spcBef>
                          <a:spcPts val="0"/>
                        </a:spcBef>
                        <a:spcAft>
                          <a:spcPts val="0"/>
                        </a:spcAft>
                      </a:pPr>
                      <a:r>
                        <a:rPr lang="cs-CZ" sz="1800" b="0" i="0" u="none" strike="noStrike">
                          <a:solidFill>
                            <a:srgbClr val="000000"/>
                          </a:solidFill>
                          <a:effectLst/>
                          <a:latin typeface="Arial"/>
                        </a:rPr>
                        <a:t>9 %</a:t>
                      </a:r>
                      <a:endParaRPr lang="cs-CZ" sz="3200">
                        <a:effectLst/>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rtl="0" fontAlgn="t">
                        <a:spcBef>
                          <a:spcPts val="0"/>
                        </a:spcBef>
                        <a:spcAft>
                          <a:spcPts val="0"/>
                        </a:spcAft>
                      </a:pPr>
                      <a:r>
                        <a:rPr lang="cs-CZ" sz="1800" b="0" i="0" u="none" strike="noStrike">
                          <a:solidFill>
                            <a:srgbClr val="000000"/>
                          </a:solidFill>
                          <a:effectLst/>
                          <a:latin typeface="Arial"/>
                        </a:rPr>
                        <a:t>&lt; 1 %</a:t>
                      </a:r>
                      <a:endParaRPr lang="cs-CZ" sz="3200">
                        <a:effectLst/>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rtl="0" fontAlgn="t">
                        <a:spcBef>
                          <a:spcPts val="0"/>
                        </a:spcBef>
                        <a:spcAft>
                          <a:spcPts val="0"/>
                        </a:spcAft>
                      </a:pPr>
                      <a:r>
                        <a:rPr lang="cs-CZ" sz="1800" b="0" i="0" u="sng" strike="noStrike">
                          <a:solidFill>
                            <a:srgbClr val="1155CC"/>
                          </a:solidFill>
                          <a:effectLst/>
                          <a:latin typeface="Arial"/>
                          <a:hlinkClick r:id="rId7"/>
                        </a:rPr>
                        <a:t>Reddit</a:t>
                      </a:r>
                      <a:endParaRPr lang="cs-CZ" sz="3200">
                        <a:effectLst/>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rtl="0" fontAlgn="t">
                        <a:spcBef>
                          <a:spcPts val="0"/>
                        </a:spcBef>
                        <a:spcAft>
                          <a:spcPts val="0"/>
                        </a:spcAft>
                      </a:pPr>
                      <a:r>
                        <a:rPr lang="cs-CZ" sz="1800" b="0" i="0" u="none" strike="noStrike">
                          <a:solidFill>
                            <a:srgbClr val="000000"/>
                          </a:solidFill>
                          <a:effectLst/>
                          <a:latin typeface="Arial"/>
                        </a:rPr>
                        <a:t>7 %</a:t>
                      </a:r>
                      <a:endParaRPr lang="cs-CZ" sz="3200">
                        <a:effectLst/>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rtl="0" fontAlgn="t">
                        <a:spcBef>
                          <a:spcPts val="0"/>
                        </a:spcBef>
                        <a:spcAft>
                          <a:spcPts val="0"/>
                        </a:spcAft>
                      </a:pPr>
                      <a:r>
                        <a:rPr lang="cs-CZ" sz="1800" b="0" i="0" u="none" strike="noStrike">
                          <a:solidFill>
                            <a:srgbClr val="000000"/>
                          </a:solidFill>
                          <a:effectLst/>
                          <a:latin typeface="Arial"/>
                        </a:rPr>
                        <a:t>1 %</a:t>
                      </a:r>
                      <a:endParaRPr lang="cs-CZ" sz="3200">
                        <a:effectLst/>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rtl="0" fontAlgn="t">
                        <a:spcBef>
                          <a:spcPts val="0"/>
                        </a:spcBef>
                        <a:spcAft>
                          <a:spcPts val="0"/>
                        </a:spcAft>
                      </a:pPr>
                      <a:r>
                        <a:rPr lang="cs-CZ" sz="1800" b="0" i="0" u="none" strike="noStrike">
                          <a:solidFill>
                            <a:srgbClr val="000000"/>
                          </a:solidFill>
                          <a:effectLst/>
                          <a:latin typeface="Arial"/>
                        </a:rPr>
                        <a:t>Nic z uvedených</a:t>
                      </a:r>
                      <a:endParaRPr lang="cs-CZ" sz="3200">
                        <a:effectLst/>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rtl="0" fontAlgn="t">
                        <a:spcBef>
                          <a:spcPts val="0"/>
                        </a:spcBef>
                        <a:spcAft>
                          <a:spcPts val="0"/>
                        </a:spcAft>
                      </a:pPr>
                      <a:r>
                        <a:rPr lang="cs-CZ" sz="1800" b="0" i="0" u="none" strike="noStrike">
                          <a:solidFill>
                            <a:srgbClr val="000000"/>
                          </a:solidFill>
                          <a:effectLst/>
                          <a:latin typeface="Arial"/>
                        </a:rPr>
                        <a:t>3 %</a:t>
                      </a:r>
                      <a:endParaRPr lang="cs-CZ" sz="3200">
                        <a:effectLst/>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rtl="0" fontAlgn="t">
                        <a:spcBef>
                          <a:spcPts val="0"/>
                        </a:spcBef>
                        <a:spcAft>
                          <a:spcPts val="0"/>
                        </a:spcAft>
                      </a:pPr>
                      <a:r>
                        <a:rPr lang="cs-CZ" sz="1800" b="0" i="0" u="none" strike="noStrike" dirty="0">
                          <a:solidFill>
                            <a:srgbClr val="000000"/>
                          </a:solidFill>
                          <a:effectLst/>
                          <a:latin typeface="Arial"/>
                        </a:rPr>
                        <a:t>3 %</a:t>
                      </a:r>
                      <a:endParaRPr lang="cs-CZ" sz="3200" dirty="0">
                        <a:effectLst/>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4" name="Obdélník 3"/>
          <p:cNvSpPr/>
          <p:nvPr/>
        </p:nvSpPr>
        <p:spPr>
          <a:xfrm>
            <a:off x="2915816" y="5919663"/>
            <a:ext cx="5652120" cy="461665"/>
          </a:xfrm>
          <a:prstGeom prst="rect">
            <a:avLst/>
          </a:prstGeom>
        </p:spPr>
        <p:txBody>
          <a:bodyPr wrap="square">
            <a:spAutoFit/>
          </a:bodyPr>
          <a:lstStyle/>
          <a:p>
            <a:r>
              <a:rPr lang="cs-CZ" b="1" dirty="0" err="1">
                <a:hlinkClick r:id="rId8"/>
              </a:rPr>
              <a:t>Teens</a:t>
            </a:r>
            <a:r>
              <a:rPr lang="cs-CZ" b="1" dirty="0">
                <a:hlinkClick r:id="rId8"/>
              </a:rPr>
              <a:t>, </a:t>
            </a:r>
            <a:r>
              <a:rPr lang="cs-CZ" b="1" dirty="0" err="1">
                <a:hlinkClick r:id="rId8"/>
              </a:rPr>
              <a:t>Social</a:t>
            </a:r>
            <a:r>
              <a:rPr lang="cs-CZ" b="1" dirty="0">
                <a:hlinkClick r:id="rId8"/>
              </a:rPr>
              <a:t> Media &amp; Technology 2018</a:t>
            </a:r>
            <a:endParaRPr lang="cs-CZ" b="1" dirty="0"/>
          </a:p>
        </p:txBody>
      </p:sp>
      <p:pic>
        <p:nvPicPr>
          <p:cNvPr id="1026" name="Picture 2" descr="D:\tmp\PI_2018.05.31_TeensTech_0-01 (1).png"/>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860032" y="1556792"/>
            <a:ext cx="3971925" cy="409575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11630194"/>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3"/>
          <p:cNvSpPr txBox="1">
            <a:spLocks/>
          </p:cNvSpPr>
          <p:nvPr/>
        </p:nvSpPr>
        <p:spPr>
          <a:xfrm>
            <a:off x="457200" y="116632"/>
            <a:ext cx="8229600" cy="648072"/>
          </a:xfrm>
          <a:prstGeom prst="rect">
            <a:avLst/>
          </a:prstGeom>
        </p:spPr>
        <p:style>
          <a:lnRef idx="0">
            <a:schemeClr val="accent4"/>
          </a:lnRef>
          <a:fillRef idx="3">
            <a:schemeClr val="accent4"/>
          </a:fillRef>
          <a:effectRef idx="3">
            <a:schemeClr val="accent4"/>
          </a:effectRef>
          <a:fontRef idx="minor">
            <a:schemeClr val="lt1"/>
          </a:fontRef>
        </p:style>
        <p:txBody>
          <a:bodyPr vert="horz" lIns="91440" tIns="45720" rIns="91440" bIns="45720" rtlCol="0" anchor="ctr">
            <a:noAutofit/>
          </a:bodyPr>
          <a:lstStyle>
            <a:lvl1pPr algn="l" rtl="0" eaLnBrk="0" fontAlgn="base" hangingPunct="0">
              <a:spcBef>
                <a:spcPct val="0"/>
              </a:spcBef>
              <a:spcAft>
                <a:spcPct val="0"/>
              </a:spcAft>
              <a:defRPr sz="4000" kern="1200" spc="-100">
                <a:solidFill>
                  <a:schemeClr val="lt1"/>
                </a:solidFill>
                <a:latin typeface="+mn-lt"/>
                <a:ea typeface="+mn-ea"/>
                <a:cs typeface="+mn-cs"/>
              </a:defRPr>
            </a:lvl1pPr>
            <a:lvl2pPr algn="l" rtl="0" eaLnBrk="0" fontAlgn="base" hangingPunct="0">
              <a:spcBef>
                <a:spcPct val="0"/>
              </a:spcBef>
              <a:spcAft>
                <a:spcPct val="0"/>
              </a:spcAft>
              <a:defRPr sz="4000">
                <a:solidFill>
                  <a:schemeClr val="lt1"/>
                </a:solidFill>
                <a:latin typeface="+mn-lt"/>
                <a:ea typeface="+mn-ea"/>
                <a:cs typeface="+mn-cs"/>
              </a:defRPr>
            </a:lvl2pPr>
            <a:lvl3pPr algn="l" rtl="0" eaLnBrk="0" fontAlgn="base" hangingPunct="0">
              <a:spcBef>
                <a:spcPct val="0"/>
              </a:spcBef>
              <a:spcAft>
                <a:spcPct val="0"/>
              </a:spcAft>
              <a:defRPr sz="4000">
                <a:solidFill>
                  <a:schemeClr val="lt1"/>
                </a:solidFill>
                <a:latin typeface="+mn-lt"/>
                <a:ea typeface="+mn-ea"/>
                <a:cs typeface="+mn-cs"/>
              </a:defRPr>
            </a:lvl3pPr>
            <a:lvl4pPr algn="l" rtl="0" eaLnBrk="0" fontAlgn="base" hangingPunct="0">
              <a:spcBef>
                <a:spcPct val="0"/>
              </a:spcBef>
              <a:spcAft>
                <a:spcPct val="0"/>
              </a:spcAft>
              <a:defRPr sz="4000">
                <a:solidFill>
                  <a:schemeClr val="lt1"/>
                </a:solidFill>
                <a:latin typeface="+mn-lt"/>
                <a:ea typeface="+mn-ea"/>
                <a:cs typeface="+mn-cs"/>
              </a:defRPr>
            </a:lvl4pPr>
            <a:lvl5pPr algn="l" rtl="0" eaLnBrk="0" fontAlgn="base" hangingPunct="0">
              <a:spcBef>
                <a:spcPct val="0"/>
              </a:spcBef>
              <a:spcAft>
                <a:spcPct val="0"/>
              </a:spcAft>
              <a:defRPr sz="4000">
                <a:solidFill>
                  <a:schemeClr val="lt1"/>
                </a:solidFill>
                <a:latin typeface="+mn-lt"/>
                <a:ea typeface="+mn-ea"/>
                <a:cs typeface="+mn-cs"/>
              </a:defRPr>
            </a:lvl5pPr>
            <a:lvl6pPr marL="457200" algn="l" rtl="0" fontAlgn="base">
              <a:spcBef>
                <a:spcPct val="0"/>
              </a:spcBef>
              <a:spcAft>
                <a:spcPct val="0"/>
              </a:spcAft>
              <a:defRPr sz="4000">
                <a:solidFill>
                  <a:schemeClr val="lt1"/>
                </a:solidFill>
                <a:latin typeface="+mn-lt"/>
                <a:ea typeface="+mn-ea"/>
                <a:cs typeface="+mn-cs"/>
              </a:defRPr>
            </a:lvl6pPr>
            <a:lvl7pPr marL="914400" algn="l" rtl="0" fontAlgn="base">
              <a:spcBef>
                <a:spcPct val="0"/>
              </a:spcBef>
              <a:spcAft>
                <a:spcPct val="0"/>
              </a:spcAft>
              <a:defRPr sz="4000">
                <a:solidFill>
                  <a:schemeClr val="lt1"/>
                </a:solidFill>
                <a:latin typeface="+mn-lt"/>
                <a:ea typeface="+mn-ea"/>
                <a:cs typeface="+mn-cs"/>
              </a:defRPr>
            </a:lvl7pPr>
            <a:lvl8pPr marL="1371600" algn="l" rtl="0" fontAlgn="base">
              <a:spcBef>
                <a:spcPct val="0"/>
              </a:spcBef>
              <a:spcAft>
                <a:spcPct val="0"/>
              </a:spcAft>
              <a:defRPr sz="4000">
                <a:solidFill>
                  <a:schemeClr val="lt1"/>
                </a:solidFill>
                <a:latin typeface="+mn-lt"/>
                <a:ea typeface="+mn-ea"/>
                <a:cs typeface="+mn-cs"/>
              </a:defRPr>
            </a:lvl8pPr>
            <a:lvl9pPr marL="1828800" algn="l" rtl="0" fontAlgn="base">
              <a:spcBef>
                <a:spcPct val="0"/>
              </a:spcBef>
              <a:spcAft>
                <a:spcPct val="0"/>
              </a:spcAft>
              <a:defRPr sz="4000">
                <a:solidFill>
                  <a:schemeClr val="lt1"/>
                </a:solidFill>
                <a:latin typeface="+mn-lt"/>
                <a:ea typeface="+mn-ea"/>
                <a:cs typeface="+mn-cs"/>
              </a:defRPr>
            </a:lvl9pPr>
          </a:lstStyle>
          <a:p>
            <a:r>
              <a:rPr lang="cs-CZ" sz="3200" b="1" dirty="0" smtClean="0"/>
              <a:t>Čas je relativní</a:t>
            </a:r>
            <a:endParaRPr lang="cs-CZ" sz="3200" b="1" dirty="0"/>
          </a:p>
        </p:txBody>
      </p:sp>
      <p:sp>
        <p:nvSpPr>
          <p:cNvPr id="2" name="AutoShape 8" descr="data:image/jpeg;base64,/9j/4AAQSkZJRgABAQAAAQABAAD/2wCEAAkGBxQTEhQUEhQWFRQWFhYaFRcUFxgYGBYYFBgWGhYXFxQYHCggGRwlHRgWITEhJSkrLi4uGB8zODMsNygtLisBCgoKDg0OGxAQGCwkHyYsLCwvLCwsLCwsLC8sLCwsLCwsLCwuLC0sLCwsLCwsLCwsLCwsLCwsLCwsLCw2NywrK//AABEIALMBGgMBIgACEQEDEQH/xAAcAAAABwEBAAAAAAAAAAAAAAAAAgMEBQYHAQj/xABPEAABAwIDAgkGCQgJBAMBAAABAgMRACEEEjEFQQYTIjJRYXGBkQdSobGywRQjNEJicnOS0TNTgpPC4eLwFRYkQ0Rjs9LxJTWDohejwwj/xAAZAQEAAwEBAAAAAAAAAAAAAAAAAQMEAgX/xAAkEQEBAAMAAgICAgMBAAAAAAAAAQIDESExEjIEQSJRE2HRof/aAAwDAQACEQMRAD8A3ChQoUHCoDWi8YOkeNIYikooHvGDpHjXC6npHjTEiuEUEhxg6R40OMT0jxFRpFN8WlyPi8s78wmey4vQTPGp84eIoccnzh4iq+2h885TY6spnxmKWbQuTmII3QIigmeOT5w8RQ49PnDxFRBFFIoJnj0+cPEUOPT5w8RUGRRTQT6XUnQg9ho9VtRi41GlWJsyAekCgNQoUVaoBPQKDjr6U85QHaaar2wwNXmx2rSPfXk/hzwmexuKdU4tRQFqDaJOVKUkgQnSd81XBQeyneFGDTriWR/5UfjTJ3h5s5OuMY/WJ/GvIcUYCg9YL8pWzB/jGu4z6hTdzyq7LH+JB+qhw+pNeXEGnDZqR6SX5XtmjRbh7Gl+8UivywYH5qXj+hHrNefGzTps04huivLDhvmsvHuQP2qSV5Xm/m4ZzvUkeomsabVTptVBqy/K0r5uFHe7HqQaTPlUfOmGbHa6o/8A5is2Qql0KoL1/wDImJkEIQD1rcI8AQDTrBeUt8KHHIbKN5QFApHTlJObxHfpVBSqlAqg9DbOxYdQFjf33HXvHXTqoLgV8jZ+zb9hNTtQkKFChQcoUKFA1f1qK21mypyEA5rzMaHoqVe1qN2pon63uNBXV4LEXjEEXkCNNbXGn4Uqwy8BBdCj0kEd1opq5iYJOe+ZVi7AAH6FuygrEXAzcnzuN3EXMBHbF6B9kd85Hgr8aHFu+cjwV+NMPhNgc+8/33VNzk6tK6HrXXBBV/ek2OknL0xQPsjvnI8FfjXOLd85Hgr8aaB8SOXaBPxvVB+bftpNGI5wzEEf5p6YIzFGmtA/4t3zkeCvxocW75yPBX40yOInRdzEDjSATMGCUf8APVRvhYkcu3zvjTaJ05F7XoOYrZz65jEFExGRIERrqDM9dSez0LBIWQbCCARPST11GocK7JMqAEAPHlDeTyNYOt6mcL7hQKOaGrBhjyE/VHqqAcFqnsMOQn6o9VArSeI5iuw+qlKSxPMV9U+qg8V478q59dXtGn+xeDuIxSVqYbUvIQDlQtWomOSkie2KY7S/LO/aL9o1sXkEeWnD4op/OtyACTzTfsoM+Pk+2jJCcG+obiGyAevlQaXb8m20z/gnu/IPWqvQ5x73Qv7o/wB1BGLdJA5Q6SUiBb601PBgLfku2of8GvvcZHrcpdPk0x4MKaSg9Cnmvco1vpWv85/6/vpk/gErUVKUoqO8EjTsNTxDHsJ5M8SbLLYNsoDqTPbapBXksxOY5VMhP03DPXICIF61BOzkSDKpBkXOveadcWJ19CfwoMxw/knxR1cYH6S/9lPEeSfEDV5nuzn3CtGCfpK8R+FKJT9JXjQZ835LHZgvtz0BJP7VPW/JUve+nub/AI6vQP0lfeP40YJ6z95X41AzDhjwSGCYbXmClFzKSEkEghRk8oi0RYCqiFVpflVSBhGz/nJ3k/MX01lgXUjeOAalnDIBAyBtnJrJlpJVPfVlqq8AMQosBBjKhrD5bX5TQKpPhVqrlIUKFCg5QoUKBs7UZtXRP1vcak3ajNr81P1vcaCuOvqUrVPJmIWtOhvmATGg9FIB1SY5XRYuLNoETyOv1V11V1cozmMDM953UIHdR2GVKFiT0y46DMHpAtJiegUBFuGByrEa8auOSbiQnX8NK6Vqkcq4EkcY5Ea25F7Ce+lfgjkDvBl1y4Ol++ut4ReaSToLca4YMem80CIcMXVaRcOub5PmdWlcDhBPL/8AtcMaHzbWjxpZGEcvJvED41w9ETPrFd+Br7NZh1yJ3W6NKBJp9Upubyfyi9Jvqjq07aIlwxJV1WccJ3GOb0U4VhXD33PxrnSbCurwy93fLrm4yO+gbuOkSFLiDA+Nc1sI5nqqcwfuHX6aifgjljIkCLuOEaG8dN+6pbBD1CgXXpVga5o7B6qr7mlWBrmjsFAak8TzFdhpSk8RzVdh9VB4t2r+Wd+0X7RrWPIntBLGDxbi5KQ80DETygQNSBvrJ9r/AJd77Vz2jWr+RBAVhMYFICxxiDlUAoKhtZAIUCDpUX06x52daTheEuGcAKHRJEhKuQpX1UqjN3TXMNt1lyQFZSNQsFJHbOlR2y+C2ExKEr4lLS0rtxBU2jO2QZ4uSmM02I3VO7OwSVMJRiy285l5SnUJIzb7hI9EaVxMsrJYus1S2cv/AD/qFc4VsJcLayUkEiYkGDGoruI2m64pIwaUPiCVkKTybgAGSI3+FPMYllHJDaAByBABHREK7tdaZ7JwTRbfUzh20LzJF0I6bxIgWrVz4+fbFMvleFsOcaeexl6Mq2jbvUKK+nHTyG2wLXW42D12BNSzuDHEApaaDhSJ5CLEi8ECiYzBrSw2EJTxgLfGKAQCQOcebvPVT/J/p18P9oUcI0sBSMW4gPBXMbIWcpAynk23nWKaI4chTuVDJKbicwJVAOmWQLx076gfKYmMWhRCUE4duQNAZXI0vf1U24EoBeaBNyXPDKax792U7cY1Yasfj5v660XDbZOWXUZVE8lCbki0WNyZnQd1E2jtp9pHGDDKUmYAPJUSrm868WvYdtOsHjlfC1N8WCgNpVJsbkpjMTG6e+nvCVwFjVNlpmDMa613+P3ZMbb7Z8s5MLZPKicO8Y67s1C3kJQv4QOSkyAMq4v01moXWmeUc/8ATUn/AD0eyqsqDlXZzlscYZfLGV6B8ni/io/ycKfFr91W6oDgN8iY+yb9hNT9cLAoUKFByhQoUDd2ovbHNT9b3GpR38ai9sc1P1vcaCrYtwqN9xItxwsenKINHRdVpgmLl4G46DYb70itPKVY6n5r3TbQ+quKSTuN4HNeta1p6Iv00CjYEb4Egxx3NVawOpknsooBBjfoLv8Azo1V393VRSCJtqCLJe6hpNGbRmIAscp5weAiAN5iY76A2nnQcwH5YqmADPV1+FcCAISc0kjQvG0WhW437KWOCUNMsQRcub9ZOainAqjLyY+s5rf6XWaBJR1M8okgfliJg5rDtt310FJtyotvezBRFp6taXVglGebra7nULwrqopwKosQOqXIkG0cqdCaBJYnMBom1+OmAbXGpk7qnMB+yP5vUQvAqJnkzrdTmp6s1hp6al8ALnsFAq6db+roqxtaDsFVx5AMyJ6LTVjb0HYKA1Jv81XYfVSlEe5quw+qg8W7Y+UPfaue0a1//wDnwfF4gf5zXsLrIdtfKH/tXPbNaP5KNpuYbAY55oJU4h1jKF80kym9x01FTjO3kXbhKMZ8OaTh3g20VIBSCoDklJXyQIuFU52tilttpGIdUXMznLQmBGY5Arix5pA7u+mXBbbuKxTKn1cWhAdVxuQCAEobKYzSd5nsqHd2+MS2kceHnGuNU6QECyieLAypAJAtpurvV5ynEbMeSy1ZsQr+zIWSVEoBkGSfpEjU751pXZGHU41iAFxKmlBUkckEqUNRFpqvs8LMN8HbSVqzZE5koTJ0uJMTepzgfj23m8SkgoSSmOPhGac0kTroOmrM7L4inXjZZasLjRRhEoddg5EpUuQmT1KUdT29Nd2skqZQpDwQEkKznKQQUlIuSEnnAzNJYphheHSwVpUAEiAoHm6aAx4bqM6ywGUsZ0p4sBKQpQSUwkp3jWCRpVfwv9LvlO+0Fwg2Xh1ONF9WZSWWkzJGYAqvYGJuaR23gmkYdZwSw2+nKpCjmI+LClqSRMQQmO+mfDHbq2H2kMIDraWW+WElYBSpQgrQCJgAx11Hr4aBQhxCADlnLz4UhwcwgTqZ7KjP61HS/C7bCFow7kqQp1lDgQBI3KifEVaOGZUrZwCQoFTrAAtfMR0HSqVsfF/Cm0Mwn4phA5R1U3I5PakFXToKsTfC5l5r4OkKS7n0Kcv5PnE3nvqPxpzHHH+v+q8rzGmPlF/7X2YhHqNZIHK1nyk22Sep9qsc4yrdv3pp+kepuA3yHD/ZNf6aanqgOAvyHD/ZNf6aan6qWhQoUKDlChQoG7lRW2uan63uNSjtRW2uan63uNBWXlKKiY5oMS2vSYMQrlGk1JsTlME3GRwnNGvOmLnSgtmSolB1/NmTc3HKvb10RLQBPIPc0oSLyOf10ChZMwQCANyHLhUxBzXgm9cdSSLpkJIB+LcudARyriAL0khiEzkuTH5NU9JkZ99ooxw4ITyCen4tQuDv5Vhp00CoQT80RlIgockxciM2/dvpPIRCssmwHxblssEFQzdHqrjuGMglIN4MNmbRJBz6Hca6GDnjL1TxZgwI5xX1RNAYt2Mp+cIAbc1i5gK0trXUsWgpuLDkOfP0POvfXopM4f6FjeA2qRqBPLpRtiSCU3JueLULiIJ5Vt/jQFdbskZSeiG3SIM2PK1tU/s7f2Cq6WLcyxkRxRkEC08vS9WHZm/sFA6c3z3VPt6DsFV55kG53aeAqwtaDsFAaiO809h9VHorvNPYaDxbtz5S/wDbOe2qtU8h2GDmGxiFJCwXGeSoAgwFG4NZZt75ViPtnfbVWq+QhwhjGEKSk52rqukWVrcUO8abhtloSkp4tEGZ5IiIA0pJjYrSEwltI1sEpA9ApX4afzzO+bHW8fO7K4cWr88z90/7qmePSLe+3GditJuEJk3MJAnwFN9pbHbVClFSAmRyPpRrY9FPU42xl1ondaAOmb3pRrHJ+c431Zbes1Mtl8CvsbLShxpbTi4StJUFpNwDa2Udfoo42MhalrcW4VKWTyQQACZAjLVgOPb/ADifGgMe3+cT413/AJMnHwhhgdjoQnk5jmMyq5vA3jqpz/RiZBIBjfF9Dvpf4e356fGh8Pa89PjVdtvt2RYwYTcASRe1LDApHKAv+OtJDHJ3uNnst76TRjzN3Go3xMx40ngVjywpjZa/tmfarCM9q3PyuvhWynSCCA6zoZ+eKwMrsaD1vwE+Q4f7Fr/TTVgqv8AvkGG+xa/001YKhIUKFCg5QoUniHghKlKMBIJPYKBJ03qK23zE/W9xp3g8QXG0LIgqEx0Tupnts8hP1vcaFVPieUrk35RBLY3Gdc9/RrRfg4sMoEi54tMJnzhn6JB7aO8wM3zVSTMIbMX3kmf+KQDRjmgdXFt6/e7RQGUx0IOkfkk9H173g0fi5I5N1HXiha8coZur0iki1IskTEXbbMd2ft8K6tGpCdNJba06Ac3b4mgPxFubfQ/FJvJN4C+oVxSIUeQSCAIDQtYEXzX/AHUunJrxEfoom0Hp/mKALf5mOmzfjzqBNLN4AAsmDxYgaE/O6d3bXAxqMg0v8WLmeSQM+kTR/i5jiYvrCIt15q6Q2IHEbrWRPpVQIKYEnk5bGym03FjHPvcCrHsvf2CoQqbMy1rrIRv1JvfdepvZRud1hQO1oBm38xU+3oOwVXnXALHU6eAqU2HtNGIZQ62bKFxvSU2Uk9YIqA/ormh7DRqK7zT2GpHi/b/yrEfbO+2qtM8irIXhsalUwVszlsbZtKzThF8qxH2zvtqrTvIWfisX9dn9qoveeBZ8a20gkLS6FAfOUsJUQmcqF8XlUYt0Wpd7ZqAopCVG8Al9AmY+aRIpxisK+45KlNcXJlKcyZBtyrwoxFzUqpAmcx7le6qtO3ZlP548pcZ3xfBieDzXnOfe/dXP6vtec59791PFoVoFW3EuEH2aXQuReO4z6YFX9EQ3sdg2S4onoCwdO6us7EZUopClyASZUAAE6kmKkW8OhJkagGJUTE0yw2EW28+4lRHGIcSMqk2KxyTB6DXWPPPXGXf0Zv7NbEFOdQIP96hOk+cNOulcLsZCwSQ4kbvjEKnp5vRT3AYPI2hBUZEzChvJN7UupBEQonplQH7Nc2+fDqTx0z/q+35zn3h+FFOx2UkS4pJ1ErAPbpUjhpFleJUFd2goPYdKjJJmIsY0/wCadSp/lLwqW9kYgJJUC6yqSZ1UnfWEk2rfPKmgDZL6RoFMRv0WmsBNQPX3AH5BhvsWv9NNWGs+4N7XLLGCGqThmiR08lNx11e8LiUuJCkmQfR1GuZlLeOrjZOlqFChXTlyqpwu2pfiU7oU5+yn3nuq0POBKSo6AEnsArL8QqUrWrValKP6V6q25cnF+jD5ZdXfYK82GZPSge+ibb5ifrD1GqtsvFrXhk8pSUtNJgJMcoq5xpfZO2lvtuIcMqacSM3SlSSRPXqKnDPvhGzXZ5MMSkSeRJK5nIyY11v1767xcg5gDKVWyNTmTa17yNOo0Z5GUmREkkSGZIvMZrx21xBBgTHX8RbpMDqt3VYpcy8k2HzdUM3TeY5UETQcbSm0AmdQhm8DTKTSymEH+8Rb6LREbxpQcw6DMuJ13pb1EHooEHE8lIgEzJ5LOs6G8TA76UbRoOmYlLQy3ImAd4nTppTiUfnE7/mt79DEbp9NAtJt8akRvytyeiLW13UCDDYjlZZ5XJytWMckiD3V0xvRcEcrKzIg6ZZsB7qUVhkRHGIiD81u+t9P5ijcSiPyqb3mG7+i9AgtlJkckQm5yM8qN4M2nWrDsjf9VNQbjDZmXUdI5LdgLjdppUg4+UNLKTBISAR1nUd1RbydTJ28TDiAZJAMHwsKqHAbaowqkpWYZe1O5Dk2V1A6HupttrErwq8zZPJAJEyFJy5iCOymSGgvCoOsp9BFUZbP21Y6edlbODRXND2GobgZjS7g2VKMqCcij0lslMnrtUyvQ9hq+XrLZzw8Y8JB/a8R9s57ZrSPIkficZ9Zn9qs44TfK8T9s57RrSPIeJbxY+kz+3Uoq5/1uTkKuLMblFIy7xGbdeKcZYcKpVqbFThTcRzYy+FMfguA6BEzHLyz05c0eipl7EISSDxlt4acUO5SQQa7z7Pcc48/sVOIESfQFH3UtRGW0OSUlXXKXEe1HopwnDQIB9Z9JNcOjJl9RIBTE9trb5FVzamJxAdcCHCEybX5ItBAGutXEsHppA8GgslcE5tbiD02OgtppVmu4zvyc5fKWXH/ANQ+DcUppsqdVPKvmCcwzWJBSZtTvBckqJcUqYspYUB2QkRTlxlvDAIWsI1jMSZ3klWm/wDCnBw0gX8Ca5yvcrz0YzmMlJtrBEgyOkUm6/CgkJkkdMa7hal0YQj5xPaZpRDcEE3i9uquLeTrvGdvFe4XbOXicK9h5SnPkOa5jIoG/hWB7W2a5h3FNOiFJ8D0EHeDXozaziStQSvXWxjxrKfK20OMbWkapI+6beg1ThstvK07NUmPY0jZapTgk9OBbPgE1O7LximnLG28biPx66guDhzIw6vNwTCfESamGedVed5n1ZhO6+L8DXaQwS5Qg9KR6qXrVGFC8LMRkwyhvWQgfpG/oms04S48NtmNYq38KsXxj4aB5LQk/XUPcI8ao3CbmkHfWbZe1u/Hx5Egy4pDZSIIKUjwA/Ci8E3fj8Qn6LJ8A4KScaOXU6Cm3A53NjH40CEA9ozH301XtT+R9Vhec5Rle8xK2rRuuJGkd9F4wQJUATHzmRl69N4Jp002lRVlcUYJkcnkk/o9RpRWEFzmVJ6AndMDm6XrUwI9xUZgCBbzmbG1yI6enpo2ceeI0klm5tmnk6x6qerwcmc6h0gZYPinvrjrCUiVLIAEEnLFzqeTruoGaiQLkC8XUzeB0lO4xbrrqli/KETblM6X0kdgilUvNX+OzRc3Se3ROl6VYZSoHK4VAGDzbGNOb1igatq0vqCBymbkWtbropIjUdPOZ0JBB00n10/GDuDnX2cmPZ9Vc+B/TX/6f7aBmtc3zCI85noEgW3TTraR+LjpI9ANcew6UoOZxQSN5y2m2uXpo+PbzMym4SUGeoyJ9IrjP61Zq+8VfbrylG8QABp0CPVQ4JuhWEQPNBT90xRdqMkZuiKQ4FtRhx9IqI7yb1k9vQq+eTXE/KGfNWFgdSxB9KfTV2Xoeysm4PbRGHxzaiYS58Wvo5XNJ7FAeJrWTpWrXe4sG2cyeM+FHyzE/bOe0a0byGiW8WPpM/t1nXCof23E/bOe0a0LyIn4vGdrPrXVs9qqUOxNoAFPFKMjKFWtfnA5q0tzDEndu+ar1hQnwqLO3UZM6RmAssDNKD1ilnHHM/JVyZFsgNrTyswPoq7flnlzs4r13H9HxUsCBu35FEe1NOW1SJuO0R6DTJDxO5Q7fxpTMemqFguHwSkqBKyYmRyr2jeojrrmIS5nUU4otjiygIy2CpkLmf56aIjFzEZr6SCAbTrQ+HgEghyxiUgkFXmiBr1VZh8u3iP3L/V6XUFlKOXnIAClypGYgATABoxeUNQn7xO/6tMHseuxQBHKBDhUkgiLWSeuxpZONsMygDFxJgHeJIvVdll5XVvfJ1hsRmmcs9AJNum4FB+RJm2SI6518KTS+SJBkV1xw5VEnq/n0VXtv8a71T+UQeJXvis28pj4KUDfKj6P+K0XHxBNYxwvxZdxCki+U5QBvP8AzWbTP5Ne68wbJwAUpWFQ4ebxbaE9eRIBPjPhVgw4uaZcHMEWMFh2zZSGkBQ3hREqnvNOWnL0yvcup1zmPF12QqWk9UjwNPag9gvQSg77jt31N1qwvcWLZjzKs5dJD70651z4n3RVe2phgtYTGqhfsuatG20xi3o3lJ8UCoVhglwrPYkdA3nv91Zc/Frdr8yUMUmEnsqC8nzZXiMQJhRXqROhO6rDi08k9lVrg47xOPPQ6Ae8WPuPfXen2r3zsaP/AFZm5U3+q/iof1YHnN/qv4qmmXraE2pRbl4g7vTWpiQP9WR0t/qv4q5/VkdLf6r+Kp8rvEHtoqXJOh/ndQQo4PHctH6v+Kh/QB89H6v+KppLmtjauBy0wdY/fUCFOwT56P1f8Vc/oI+ej9X/ABVMqctMHs30Va43HdQQ39CHzkfq/wCKuv4Li2XcygZAAhMRB7TUsVXAg7qiuEbtkoB1MnsGlc53kWa8e5KntNvMCOqmvBdASykbxIN94Jp/ihceFM8GnItadyuUOo7/AMaxyt99GO3FC+6xjt3VtmAKi0jPzihObtyifTWI4hGfEMo85xAPYVCt1itOmMe++XjXhd8txX2zntGr75F3QlrGk6DiZ8VVQ+F/y7FfbOe0aPwd4Qu4UOBtRAcy5gIg5ZiQR11cobZxLIJ5ahMSLQRqJ6afnGMnze8A+mscHDl7p/8ARs/s1O7F4SLdROUK/QaBEE7st5iOqurfl7VYa8dffjGkHGpOjkdwNKpxqPOrJ9ocMVNrylCewtptc2kAV1fDOEJUW031lpYEboUCAZqPCxqyXmhcZR3U1fU4VlTb6UpKQAkpFj52lz+6s1wXDRK1hJQgAm6oegDpMLpTEcM20LUnIlQBsoF0AjpEqrrHLlK0zD8xIcczKAuoEpzdZyxJo6gPmq8VqrN2eF7SkLXCBlixcWCqfNsaTHDdrzfB38UVzed6lprKsp1BBOpWSe4EUtjlQkJ36mqpwP2ojEYlCADzFuflAoci0FOQbyPRVpxp5VZvyL+mn8fH9obaA5FVTgHwWBxasS8ArKpRbTuBJMKPSY0G6rZtGVaDQE/hTrYuC+DshMyoyo9RVci5qjHKz00ZSX2f413cKJghe+6iIEmnrTUUTDzBvwoKG4+jfVtBqmsJMAC5NvGre03CQOgAeFaNVrN+RJ2KDwjP9sd/Q9kUz7KdcLTGMX1pR7NNGr1Ts+1X6vpCG0ObVPxqsjjKt6XfQoER6BVs2k5AqHwPB53GrytFIKFBas5Itcbgb11r9udv1ads1coBvzdxtT1Wu/dvt4Uns3ZbjaAlWWQNx/dTs4M6wPHorUxG8crfqd/VXAO3Q6ml/gJmYE9tD4GroH3jRBukWNjoN9CDGh16b9tLnAq6vvGufAVdX3jUpNosNd+h9dFc0GunT76dHZyrWFtL9NFVswmJCbaXqA2KeVod2+1uqq3tdZU+vqt4Crh8BX1eNU7azZRiHAdZnxANV7fS3T9jLEI6aZ4kiZqRdNqh8SvWsrZPRrstOfaGGH+aj0GfdW31h3Blf/UsN9oPUa3Gter6sW77PHPDZspx+LBEHjl+kzUJXpLygeSNvHPHEMucS6rnymUqI0MWvVJd8g2KHNxDR7Uke+rFTI6Fai55DceNHGT3q/201c8i20hoGT2LV70UGczXc56avTvki2mn+6QrscHvimTvkx2on/CKPYts/tUFUacUDySQeokH0UHXVE8oknrJPrq2YPgNtFpUrwTqhvjKT3Qaa7U4K40rJGCfSPsyT2mKCAbxjiQAFqAGgmks5qQc4P4pPOwz4/8AEv8ACmzmznk85pwdqFD3UGmeRBDjuJfdUZS2zl0A5TqgRcDoQa0rGC9VryK4Li9nqc3uvLJ7EAIA8c3jVmxutY917k2aZzFHKTBmjB6aQxK6RZXKqpjQmsMKfq0qMwi70+dX0V254f7GTLqY3XPYBVpqH4NYeEFZ1Ubdg/fUzWvVOYsW69yZzwxM41XUlHqmkWaG1158W8r6cD9EBPurjhgVk2X+VrZrnMIjNrripzyVEZnzvIRHZKv3VT9t4sXGtWjyUpJefV81LaE96iT7qt0+1e/6tMoUKFamIKFChQChQoUAoUKFAKo/DdnK+hY+emO9P7iKvFUzygc5rohXjIrjZP4rNX2iCSZBqEx1iak2XZTFM8Y3WJvR3BH/ALnhvtD7Kq3UVg+wF5NoYZR/OpH3re+t4Fa9Xpi3/Z2hQoVapChQoUAoUKFByK5lHRRqFATih0DwojmFQRBSk9opahQVzaWHS2SlCQlJEwkQJJvVcx6tat+3WuartB91VTarcVj2zlbNN7ihHTNdYF+uirNHwutUNMS2EbtTgiTA6h3ndSTAtUpsTD5nh0J5R7tPTVuM7ZHGV5LVowjORCUjcAKWrldrbJx5rLV/lXftF+0aJjjCT2UKFYMvb08fUUx+5V31rXk1YSnClQEFTrmY9OUwPAUKFaNLP+QttChQrQyBQoUKAUKFCgFChQoBVa4doBYSSLhwR3gzQoVzl6d4faKIzqKPi6FCsH7ejECLYrD/AGrftit7rtCten0xb/sFChQq5QFChQoBQoUKAUKFCgFChQoGu0ky2rsqmbV0oUKzb2n8dXHTr2mlMIeWK5QrK2RLt61Z+CqbOHfIHdFChV+n7KPyPon6FChWxhf/2Q=="/>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cs-CZ"/>
          </a:p>
        </p:txBody>
      </p:sp>
      <p:sp>
        <p:nvSpPr>
          <p:cNvPr id="3" name="AutoShape 10" descr="data:image/jpeg;base64,/9j/4AAQSkZJRgABAQAAAQABAAD/2wCEAAkGBxQTEhQUEhQWFRQWFhYaFRcUFxgYGBYYFBgWGhYXFxQYHCggGRwlHRgWITEhJSkrLi4uGB8zODMsNygtLisBCgoKDg0OGxAQGCwkHyYsLCwvLCwsLCwsLC8sLCwsLCwsLCwuLC0sLCwsLCwsLCwsLCwsLCwsLCwsLCw2NywrK//AABEIALMBGgMBIgACEQEDEQH/xAAcAAAABwEBAAAAAAAAAAAAAAAAAgMEBQYHAQj/xABPEAABAwIDAgkGCQgJBAMBAAABAgMRACEEEjEFQQYTIjJRYXGBkQdSobGywRQjNEJicnOS0TNTgpPC4eLwFRYkQ0Rjs9LxJTWDohejwwj/xAAZAQEAAwEBAAAAAAAAAAAAAAAAAQMEAgX/xAAkEQEBAAMAAgICAgMBAAAAAAAAAQIDESExEjIEQSJRE2HRof/aAAwDAQACEQMRAD8A3ChQoUHCoDWi8YOkeNIYikooHvGDpHjXC6npHjTEiuEUEhxg6R40OMT0jxFRpFN8WlyPi8s78wmey4vQTPGp84eIoccnzh4iq+2h885TY6spnxmKWbQuTmII3QIigmeOT5w8RQ49PnDxFRBFFIoJnj0+cPEUOPT5w8RUGRRTQT6XUnQg9ho9VtRi41GlWJsyAekCgNQoUVaoBPQKDjr6U85QHaaar2wwNXmx2rSPfXk/hzwmexuKdU4tRQFqDaJOVKUkgQnSd81XBQeyneFGDTriWR/5UfjTJ3h5s5OuMY/WJ/GvIcUYCg9YL8pWzB/jGu4z6hTdzyq7LH+JB+qhw+pNeXEGnDZqR6SX5XtmjRbh7Gl+8UivywYH5qXj+hHrNefGzTps04huivLDhvmsvHuQP2qSV5Xm/m4ZzvUkeomsabVTptVBqy/K0r5uFHe7HqQaTPlUfOmGbHa6o/8A5is2Qql0KoL1/wDImJkEIQD1rcI8AQDTrBeUt8KHHIbKN5QFApHTlJObxHfpVBSqlAqg9DbOxYdQFjf33HXvHXTqoLgV8jZ+zb9hNTtQkKFChQcoUKFA1f1qK21mypyEA5rzMaHoqVe1qN2pon63uNBXV4LEXjEEXkCNNbXGn4Uqwy8BBdCj0kEd1opq5iYJOe+ZVi7AAH6FuygrEXAzcnzuN3EXMBHbF6B9kd85Hgr8aHFu+cjwV+NMPhNgc+8/33VNzk6tK6HrXXBBV/ek2OknL0xQPsjvnI8FfjXOLd85Hgr8aaB8SOXaBPxvVB+bftpNGI5wzEEf5p6YIzFGmtA/4t3zkeCvxocW75yPBX40yOInRdzEDjSATMGCUf8APVRvhYkcu3zvjTaJ05F7XoOYrZz65jEFExGRIERrqDM9dSez0LBIWQbCCARPST11GocK7JMqAEAPHlDeTyNYOt6mcL7hQKOaGrBhjyE/VHqqAcFqnsMOQn6o9VArSeI5iuw+qlKSxPMV9U+qg8V478q59dXtGn+xeDuIxSVqYbUvIQDlQtWomOSkie2KY7S/LO/aL9o1sXkEeWnD4op/OtyACTzTfsoM+Pk+2jJCcG+obiGyAevlQaXb8m20z/gnu/IPWqvQ5x73Qv7o/wB1BGLdJA5Q6SUiBb601PBgLfku2of8GvvcZHrcpdPk0x4MKaSg9Cnmvco1vpWv85/6/vpk/gErUVKUoqO8EjTsNTxDHsJ5M8SbLLYNsoDqTPbapBXksxOY5VMhP03DPXICIF61BOzkSDKpBkXOveadcWJ19CfwoMxw/knxR1cYH6S/9lPEeSfEDV5nuzn3CtGCfpK8R+FKJT9JXjQZ835LHZgvtz0BJP7VPW/JUve+nub/AI6vQP0lfeP40YJ6z95X41AzDhjwSGCYbXmClFzKSEkEghRk8oi0RYCqiFVpflVSBhGz/nJ3k/MX01lgXUjeOAalnDIBAyBtnJrJlpJVPfVlqq8AMQosBBjKhrD5bX5TQKpPhVqrlIUKFCg5QoUKBs7UZtXRP1vcak3ajNr81P1vcaCuOvqUrVPJmIWtOhvmATGg9FIB1SY5XRYuLNoETyOv1V11V1cozmMDM953UIHdR2GVKFiT0y46DMHpAtJiegUBFuGByrEa8auOSbiQnX8NK6Vqkcq4EkcY5Ea25F7Ce+lfgjkDvBl1y4Ol++ut4ReaSToLca4YMem80CIcMXVaRcOub5PmdWlcDhBPL/8AtcMaHzbWjxpZGEcvJvED41w9ETPrFd+Br7NZh1yJ3W6NKBJp9Upubyfyi9Jvqjq07aIlwxJV1WccJ3GOb0U4VhXD33PxrnSbCurwy93fLrm4yO+gbuOkSFLiDA+Nc1sI5nqqcwfuHX6aifgjljIkCLuOEaG8dN+6pbBD1CgXXpVga5o7B6qr7mlWBrmjsFAak8TzFdhpSk8RzVdh9VB4t2r+Wd+0X7RrWPIntBLGDxbi5KQ80DETygQNSBvrJ9r/AJd77Vz2jWr+RBAVhMYFICxxiDlUAoKhtZAIUCDpUX06x52daTheEuGcAKHRJEhKuQpX1UqjN3TXMNt1lyQFZSNQsFJHbOlR2y+C2ExKEr4lLS0rtxBU2jO2QZ4uSmM02I3VO7OwSVMJRiy285l5SnUJIzb7hI9EaVxMsrJYus1S2cv/AD/qFc4VsJcLayUkEiYkGDGoruI2m64pIwaUPiCVkKTybgAGSI3+FPMYllHJDaAByBABHREK7tdaZ7JwTRbfUzh20LzJF0I6bxIgWrVz4+fbFMvleFsOcaeexl6Mq2jbvUKK+nHTyG2wLXW42D12BNSzuDHEApaaDhSJ5CLEi8ECiYzBrSw2EJTxgLfGKAQCQOcebvPVT/J/p18P9oUcI0sBSMW4gPBXMbIWcpAynk23nWKaI4chTuVDJKbicwJVAOmWQLx076gfKYmMWhRCUE4duQNAZXI0vf1U24EoBeaBNyXPDKax792U7cY1Yasfj5v660XDbZOWXUZVE8lCbki0WNyZnQd1E2jtp9pHGDDKUmYAPJUSrm868WvYdtOsHjlfC1N8WCgNpVJsbkpjMTG6e+nvCVwFjVNlpmDMa613+P3ZMbb7Z8s5MLZPKicO8Y67s1C3kJQv4QOSkyAMq4v01moXWmeUc/8ATUn/AD0eyqsqDlXZzlscYZfLGV6B8ni/io/ycKfFr91W6oDgN8iY+yb9hNT9cLAoUKFByhQoUDd2ovbHNT9b3GpR38ai9sc1P1vcaCrYtwqN9xItxwsenKINHRdVpgmLl4G46DYb70itPKVY6n5r3TbQ+quKSTuN4HNeta1p6Iv00CjYEb4Egxx3NVawOpknsooBBjfoLv8Azo1V393VRSCJtqCLJe6hpNGbRmIAscp5weAiAN5iY76A2nnQcwH5YqmADPV1+FcCAISc0kjQvG0WhW437KWOCUNMsQRcub9ZOainAqjLyY+s5rf6XWaBJR1M8okgfliJg5rDtt310FJtyotvezBRFp6taXVglGebra7nULwrqopwKosQOqXIkG0cqdCaBJYnMBom1+OmAbXGpk7qnMB+yP5vUQvAqJnkzrdTmp6s1hp6al8ALnsFAq6db+roqxtaDsFVx5AMyJ6LTVjb0HYKA1Jv81XYfVSlEe5quw+qg8W7Y+UPfaue0a1//wDnwfF4gf5zXsLrIdtfKH/tXPbNaP5KNpuYbAY55oJU4h1jKF80kym9x01FTjO3kXbhKMZ8OaTh3g20VIBSCoDklJXyQIuFU52tilttpGIdUXMznLQmBGY5Arix5pA7u+mXBbbuKxTKn1cWhAdVxuQCAEobKYzSd5nsqHd2+MS2kceHnGuNU6QECyieLAypAJAtpurvV5ynEbMeSy1ZsQr+zIWSVEoBkGSfpEjU751pXZGHU41iAFxKmlBUkckEqUNRFpqvs8LMN8HbSVqzZE5koTJ0uJMTepzgfj23m8SkgoSSmOPhGac0kTroOmrM7L4inXjZZasLjRRhEoddg5EpUuQmT1KUdT29Nd2skqZQpDwQEkKznKQQUlIuSEnnAzNJYphheHSwVpUAEiAoHm6aAx4bqM6ywGUsZ0p4sBKQpQSUwkp3jWCRpVfwv9LvlO+0Fwg2Xh1ONF9WZSWWkzJGYAqvYGJuaR23gmkYdZwSw2+nKpCjmI+LClqSRMQQmO+mfDHbq2H2kMIDraWW+WElYBSpQgrQCJgAx11Hr4aBQhxCADlnLz4UhwcwgTqZ7KjP61HS/C7bCFow7kqQp1lDgQBI3KifEVaOGZUrZwCQoFTrAAtfMR0HSqVsfF/Cm0Mwn4phA5R1U3I5PakFXToKsTfC5l5r4OkKS7n0Kcv5PnE3nvqPxpzHHH+v+q8rzGmPlF/7X2YhHqNZIHK1nyk22Sep9qsc4yrdv3pp+kepuA3yHD/ZNf6aanqgOAvyHD/ZNf6aan6qWhQoUKDlChQoG7lRW2uan63uNSjtRW2uan63uNBWXlKKiY5oMS2vSYMQrlGk1JsTlME3GRwnNGvOmLnSgtmSolB1/NmTc3HKvb10RLQBPIPc0oSLyOf10ChZMwQCANyHLhUxBzXgm9cdSSLpkJIB+LcudARyriAL0khiEzkuTH5NU9JkZ99ooxw4ITyCen4tQuDv5Vhp00CoQT80RlIgockxciM2/dvpPIRCssmwHxblssEFQzdHqrjuGMglIN4MNmbRJBz6Hca6GDnjL1TxZgwI5xX1RNAYt2Mp+cIAbc1i5gK0trXUsWgpuLDkOfP0POvfXopM4f6FjeA2qRqBPLpRtiSCU3JueLULiIJ5Vt/jQFdbskZSeiG3SIM2PK1tU/s7f2Cq6WLcyxkRxRkEC08vS9WHZm/sFA6c3z3VPt6DsFV55kG53aeAqwtaDsFAaiO809h9VHorvNPYaDxbtz5S/wDbOe2qtU8h2GDmGxiFJCwXGeSoAgwFG4NZZt75ViPtnfbVWq+QhwhjGEKSk52rqukWVrcUO8abhtloSkp4tEGZ5IiIA0pJjYrSEwltI1sEpA9ApX4afzzO+bHW8fO7K4cWr88z90/7qmePSLe+3GditJuEJk3MJAnwFN9pbHbVClFSAmRyPpRrY9FPU42xl1ondaAOmb3pRrHJ+c431Zbes1Mtl8CvsbLShxpbTi4StJUFpNwDa2Udfoo42MhalrcW4VKWTyQQACZAjLVgOPb/ADifGgMe3+cT413/AJMnHwhhgdjoQnk5jmMyq5vA3jqpz/RiZBIBjfF9Dvpf4e356fGh8Pa89PjVdtvt2RYwYTcASRe1LDApHKAv+OtJDHJ3uNnst76TRjzN3Go3xMx40ngVjywpjZa/tmfarCM9q3PyuvhWynSCCA6zoZ+eKwMrsaD1vwE+Q4f7Fr/TTVgqv8AvkGG+xa/001YKhIUKFCg5QoUniHghKlKMBIJPYKBJ03qK23zE/W9xp3g8QXG0LIgqEx0Tupnts8hP1vcaFVPieUrk35RBLY3Gdc9/RrRfg4sMoEi54tMJnzhn6JB7aO8wM3zVSTMIbMX3kmf+KQDRjmgdXFt6/e7RQGUx0IOkfkk9H173g0fi5I5N1HXiha8coZur0iki1IskTEXbbMd2ft8K6tGpCdNJba06Ac3b4mgPxFubfQ/FJvJN4C+oVxSIUeQSCAIDQtYEXzX/AHUunJrxEfoom0Hp/mKALf5mOmzfjzqBNLN4AAsmDxYgaE/O6d3bXAxqMg0v8WLmeSQM+kTR/i5jiYvrCIt15q6Q2IHEbrWRPpVQIKYEnk5bGym03FjHPvcCrHsvf2CoQqbMy1rrIRv1JvfdepvZRud1hQO1oBm38xU+3oOwVXnXALHU6eAqU2HtNGIZQ62bKFxvSU2Uk9YIqA/ormh7DRqK7zT2GpHi/b/yrEfbO+2qtM8irIXhsalUwVszlsbZtKzThF8qxH2zvtqrTvIWfisX9dn9qoveeBZ8a20gkLS6FAfOUsJUQmcqF8XlUYt0Wpd7ZqAopCVG8Al9AmY+aRIpxisK+45KlNcXJlKcyZBtyrwoxFzUqpAmcx7le6qtO3ZlP548pcZ3xfBieDzXnOfe/dXP6vtec59791PFoVoFW3EuEH2aXQuReO4z6YFX9EQ3sdg2S4onoCwdO6us7EZUopClyASZUAAE6kmKkW8OhJkagGJUTE0yw2EW28+4lRHGIcSMqk2KxyTB6DXWPPPXGXf0Zv7NbEFOdQIP96hOk+cNOulcLsZCwSQ4kbvjEKnp5vRT3AYPI2hBUZEzChvJN7UupBEQonplQH7Nc2+fDqTx0z/q+35zn3h+FFOx2UkS4pJ1ErAPbpUjhpFleJUFd2goPYdKjJJmIsY0/wCadSp/lLwqW9kYgJJUC6yqSZ1UnfWEk2rfPKmgDZL6RoFMRv0WmsBNQPX3AH5BhvsWv9NNWGs+4N7XLLGCGqThmiR08lNx11e8LiUuJCkmQfR1GuZlLeOrjZOlqFChXTlyqpwu2pfiU7oU5+yn3nuq0POBKSo6AEnsArL8QqUrWrValKP6V6q25cnF+jD5ZdXfYK82GZPSge+ibb5ifrD1GqtsvFrXhk8pSUtNJgJMcoq5xpfZO2lvtuIcMqacSM3SlSSRPXqKnDPvhGzXZ5MMSkSeRJK5nIyY11v1767xcg5gDKVWyNTmTa17yNOo0Z5GUmREkkSGZIvMZrx21xBBgTHX8RbpMDqt3VYpcy8k2HzdUM3TeY5UETQcbSm0AmdQhm8DTKTSymEH+8Rb6LREbxpQcw6DMuJ13pb1EHooEHE8lIgEzJ5LOs6G8TA76UbRoOmYlLQy3ImAd4nTppTiUfnE7/mt79DEbp9NAtJt8akRvytyeiLW13UCDDYjlZZ5XJytWMckiD3V0xvRcEcrKzIg6ZZsB7qUVhkRHGIiD81u+t9P5ijcSiPyqb3mG7+i9AgtlJkckQm5yM8qN4M2nWrDsjf9VNQbjDZmXUdI5LdgLjdppUg4+UNLKTBISAR1nUd1RbydTJ28TDiAZJAMHwsKqHAbaowqkpWYZe1O5Dk2V1A6HupttrErwq8zZPJAJEyFJy5iCOymSGgvCoOsp9BFUZbP21Y6edlbODRXND2GobgZjS7g2VKMqCcij0lslMnrtUyvQ9hq+XrLZzw8Y8JB/a8R9s57ZrSPIkficZ9Zn9qs44TfK8T9s57RrSPIeJbxY+kz+3Uoq5/1uTkKuLMblFIy7xGbdeKcZYcKpVqbFThTcRzYy+FMfguA6BEzHLyz05c0eipl7EISSDxlt4acUO5SQQa7z7Pcc48/sVOIESfQFH3UtRGW0OSUlXXKXEe1HopwnDQIB9Z9JNcOjJl9RIBTE9trb5FVzamJxAdcCHCEybX5ItBAGutXEsHppA8GgslcE5tbiD02OgtppVmu4zvyc5fKWXH/ANQ+DcUppsqdVPKvmCcwzWJBSZtTvBckqJcUqYspYUB2QkRTlxlvDAIWsI1jMSZ3klWm/wDCnBw0gX8Ca5yvcrz0YzmMlJtrBEgyOkUm6/CgkJkkdMa7hal0YQj5xPaZpRDcEE3i9uquLeTrvGdvFe4XbOXicK9h5SnPkOa5jIoG/hWB7W2a5h3FNOiFJ8D0EHeDXozaziStQSvXWxjxrKfK20OMbWkapI+6beg1ThstvK07NUmPY0jZapTgk9OBbPgE1O7LximnLG28biPx66guDhzIw6vNwTCfESamGedVed5n1ZhO6+L8DXaQwS5Qg9KR6qXrVGFC8LMRkwyhvWQgfpG/oms04S48NtmNYq38KsXxj4aB5LQk/XUPcI8ao3CbmkHfWbZe1u/Hx5Egy4pDZSIIKUjwA/Ci8E3fj8Qn6LJ8A4KScaOXU6Cm3A53NjH40CEA9ozH301XtT+R9Vhec5Rle8xK2rRuuJGkd9F4wQJUATHzmRl69N4Jp002lRVlcUYJkcnkk/o9RpRWEFzmVJ6AndMDm6XrUwI9xUZgCBbzmbG1yI6enpo2ceeI0klm5tmnk6x6qerwcmc6h0gZYPinvrjrCUiVLIAEEnLFzqeTruoGaiQLkC8XUzeB0lO4xbrrqli/KETblM6X0kdgilUvNX+OzRc3Se3ROl6VYZSoHK4VAGDzbGNOb1igatq0vqCBymbkWtbropIjUdPOZ0JBB00n10/GDuDnX2cmPZ9Vc+B/TX/6f7aBmtc3zCI85noEgW3TTraR+LjpI9ANcew6UoOZxQSN5y2m2uXpo+PbzMym4SUGeoyJ9IrjP61Zq+8VfbrylG8QABp0CPVQ4JuhWEQPNBT90xRdqMkZuiKQ4FtRhx9IqI7yb1k9vQq+eTXE/KGfNWFgdSxB9KfTV2Xoeysm4PbRGHxzaiYS58Wvo5XNJ7FAeJrWTpWrXe4sG2cyeM+FHyzE/bOe0a0byGiW8WPpM/t1nXCof23E/bOe0a0LyIn4vGdrPrXVs9qqUOxNoAFPFKMjKFWtfnA5q0tzDEndu+ar1hQnwqLO3UZM6RmAssDNKD1ilnHHM/JVyZFsgNrTyswPoq7flnlzs4r13H9HxUsCBu35FEe1NOW1SJuO0R6DTJDxO5Q7fxpTMemqFguHwSkqBKyYmRyr2jeojrrmIS5nUU4otjiygIy2CpkLmf56aIjFzEZr6SCAbTrQ+HgEghyxiUgkFXmiBr1VZh8u3iP3L/V6XUFlKOXnIAClypGYgATABoxeUNQn7xO/6tMHseuxQBHKBDhUkgiLWSeuxpZONsMygDFxJgHeJIvVdll5XVvfJ1hsRmmcs9AJNum4FB+RJm2SI6518KTS+SJBkV1xw5VEnq/n0VXtv8a71T+UQeJXvis28pj4KUDfKj6P+K0XHxBNYxwvxZdxCki+U5QBvP8AzWbTP5Ne68wbJwAUpWFQ4ebxbaE9eRIBPjPhVgw4uaZcHMEWMFh2zZSGkBQ3hREqnvNOWnL0yvcup1zmPF12QqWk9UjwNPag9gvQSg77jt31N1qwvcWLZjzKs5dJD70651z4n3RVe2phgtYTGqhfsuatG20xi3o3lJ8UCoVhglwrPYkdA3nv91Zc/Frdr8yUMUmEnsqC8nzZXiMQJhRXqROhO6rDi08k9lVrg47xOPPQ6Ae8WPuPfXen2r3zsaP/AFZm5U3+q/iof1YHnN/qv4qmmXraE2pRbl4g7vTWpiQP9WR0t/qv4q5/VkdLf6r+Kp8rvEHtoqXJOh/ndQQo4PHctH6v+Kh/QB89H6v+KppLmtjauBy0wdY/fUCFOwT56P1f8Vc/oI+ej9X/ABVMqctMHs30Va43HdQQ39CHzkfq/wCKuv4Li2XcygZAAhMRB7TUsVXAg7qiuEbtkoB1MnsGlc53kWa8e5KntNvMCOqmvBdASykbxIN94Jp/ihceFM8GnItadyuUOo7/AMaxyt99GO3FC+6xjt3VtmAKi0jPzihObtyifTWI4hGfEMo85xAPYVCt1itOmMe++XjXhd8txX2zntGr75F3QlrGk6DiZ8VVQ+F/y7FfbOe0aPwd4Qu4UOBtRAcy5gIg5ZiQR11cobZxLIJ5ahMSLQRqJ6afnGMnze8A+mscHDl7p/8ARs/s1O7F4SLdROUK/QaBEE7st5iOqurfl7VYa8dffjGkHGpOjkdwNKpxqPOrJ9ocMVNrylCewtptc2kAV1fDOEJUW031lpYEboUCAZqPCxqyXmhcZR3U1fU4VlTb6UpKQAkpFj52lz+6s1wXDRK1hJQgAm6oegDpMLpTEcM20LUnIlQBsoF0AjpEqrrHLlK0zD8xIcczKAuoEpzdZyxJo6gPmq8VqrN2eF7SkLXCBlixcWCqfNsaTHDdrzfB38UVzed6lprKsp1BBOpWSe4EUtjlQkJ36mqpwP2ojEYlCADzFuflAoci0FOQbyPRVpxp5VZvyL+mn8fH9obaA5FVTgHwWBxasS8ArKpRbTuBJMKPSY0G6rZtGVaDQE/hTrYuC+DshMyoyo9RVci5qjHKz00ZSX2f413cKJghe+6iIEmnrTUUTDzBvwoKG4+jfVtBqmsJMAC5NvGre03CQOgAeFaNVrN+RJ2KDwjP9sd/Q9kUz7KdcLTGMX1pR7NNGr1Ts+1X6vpCG0ObVPxqsjjKt6XfQoER6BVs2k5AqHwPB53GrytFIKFBas5Itcbgb11r9udv1ads1coBvzdxtT1Wu/dvt4Uns3ZbjaAlWWQNx/dTs4M6wPHorUxG8crfqd/VXAO3Q6ml/gJmYE9tD4GroH3jRBukWNjoN9CDGh16b9tLnAq6vvGufAVdX3jUpNosNd+h9dFc0GunT76dHZyrWFtL9NFVswmJCbaXqA2KeVod2+1uqq3tdZU+vqt4Crh8BX1eNU7azZRiHAdZnxANV7fS3T9jLEI6aZ4kiZqRdNqh8SvWsrZPRrstOfaGGH+aj0GfdW31h3Blf/UsN9oPUa3Gter6sW77PHPDZspx+LBEHjl+kzUJXpLygeSNvHPHEMucS6rnymUqI0MWvVJd8g2KHNxDR7Uke+rFTI6Fai55DceNHGT3q/201c8i20hoGT2LV70UGczXc56avTvki2mn+6QrscHvimTvkx2on/CKPYts/tUFUacUDySQeokH0UHXVE8oknrJPrq2YPgNtFpUrwTqhvjKT3Qaa7U4K40rJGCfSPsyT2mKCAbxjiQAFqAGgmks5qQc4P4pPOwz4/8AEv8ACmzmznk85pwdqFD3UGmeRBDjuJfdUZS2zl0A5TqgRcDoQa0rGC9VryK4Li9nqc3uvLJ7EAIA8c3jVmxutY917k2aZzFHKTBmjB6aQxK6RZXKqpjQmsMKfq0qMwi70+dX0V254f7GTLqY3XPYBVpqH4NYeEFZ1Ubdg/fUzWvVOYsW69yZzwxM41XUlHqmkWaG1158W8r6cD9EBPurjhgVk2X+VrZrnMIjNrripzyVEZnzvIRHZKv3VT9t4sXGtWjyUpJefV81LaE96iT7qt0+1e/6tMoUKFamIKFChQChQoUAoUKFAKo/DdnK+hY+emO9P7iKvFUzygc5rohXjIrjZP4rNX2iCSZBqEx1iak2XZTFM8Y3WJvR3BH/ALnhvtD7Kq3UVg+wF5NoYZR/OpH3re+t4Fa9Xpi3/Z2hQoVapChQoUAoUKFByK5lHRRqFATih0DwojmFQRBSk9opahQVzaWHS2SlCQlJEwkQJJvVcx6tat+3WuartB91VTarcVj2zlbNN7ihHTNdYF+uirNHwutUNMS2EbtTgiTA6h3ndSTAtUpsTD5nh0J5R7tPTVuM7ZHGV5LVowjORCUjcAKWrldrbJx5rLV/lXftF+0aJjjCT2UKFYMvb08fUUx+5V31rXk1YSnClQEFTrmY9OUwPAUKFaNLP+QttChQrQyBQoUKAUKFCgFChQoBVa4doBYSSLhwR3gzQoVzl6d4faKIzqKPi6FCsH7ejECLYrD/AGrftit7rtCten0xb/sFChQq5QFChQoBQoUKAUKFCgFChQoGu0ky2rsqmbV0oUKzb2n8dXHTr2mlMIeWK5QrK2RLt61Z+CqbOHfIHdFChV+n7KPyPon6FChWxhf/2Q=="/>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cs-CZ"/>
          </a:p>
        </p:txBody>
      </p:sp>
      <p:sp>
        <p:nvSpPr>
          <p:cNvPr id="6" name="Obdélník 5"/>
          <p:cNvSpPr/>
          <p:nvPr/>
        </p:nvSpPr>
        <p:spPr>
          <a:xfrm>
            <a:off x="969840" y="1124744"/>
            <a:ext cx="7204320" cy="1200329"/>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a:spAutoFit/>
          </a:bodyPr>
          <a:lstStyle/>
          <a:p>
            <a:r>
              <a:rPr lang="cs-CZ" dirty="0" smtClean="0"/>
              <a:t>Kolik </a:t>
            </a:r>
            <a:r>
              <a:rPr lang="cs-CZ" dirty="0"/>
              <a:t>času můžou děti trávit na sociálních sítích aniž by to na ně mělo negativní efekt? Jak je ochránit před predátory, pornografií </a:t>
            </a:r>
            <a:r>
              <a:rPr lang="cs-CZ" dirty="0" err="1"/>
              <a:t>etc</a:t>
            </a:r>
            <a:r>
              <a:rPr lang="cs-CZ" dirty="0"/>
              <a:t>.?</a:t>
            </a:r>
          </a:p>
        </p:txBody>
      </p:sp>
      <p:sp>
        <p:nvSpPr>
          <p:cNvPr id="8" name="TextovéPole 7"/>
          <p:cNvSpPr txBox="1"/>
          <p:nvPr/>
        </p:nvSpPr>
        <p:spPr>
          <a:xfrm>
            <a:off x="1475656" y="2420888"/>
            <a:ext cx="6120680" cy="2677656"/>
          </a:xfrm>
          <a:prstGeom prst="rect">
            <a:avLst/>
          </a:prstGeom>
          <a:noFill/>
        </p:spPr>
        <p:txBody>
          <a:bodyPr wrap="square" rtlCol="0">
            <a:spAutoFit/>
          </a:bodyPr>
          <a:lstStyle/>
          <a:p>
            <a:r>
              <a:rPr lang="cs-CZ" dirty="0" smtClean="0">
                <a:latin typeface="+mn-lt"/>
              </a:rPr>
              <a:t>Jednoznačná odpověď neexistuje. Čas je velmi individuální, ale děti jsou schopné tam strávit 12 a více hodin denně.</a:t>
            </a:r>
          </a:p>
          <a:p>
            <a:endParaRPr lang="cs-CZ" dirty="0">
              <a:latin typeface="+mn-lt"/>
            </a:endParaRPr>
          </a:p>
          <a:p>
            <a:endParaRPr lang="cs-CZ" dirty="0" smtClean="0">
              <a:latin typeface="+mn-lt"/>
            </a:endParaRPr>
          </a:p>
          <a:p>
            <a:r>
              <a:rPr lang="cs-CZ" dirty="0" smtClean="0">
                <a:latin typeface="+mn-lt"/>
              </a:rPr>
              <a:t>A chránit před …. Čímkoliv …. ? Výchovou, komunikací, důvěrou. </a:t>
            </a:r>
          </a:p>
        </p:txBody>
      </p:sp>
    </p:spTree>
    <p:extLst>
      <p:ext uri="{BB962C8B-B14F-4D97-AF65-F5344CB8AC3E}">
        <p14:creationId xmlns:p14="http://schemas.microsoft.com/office/powerpoint/2010/main" val="498194705"/>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3"/>
          <p:cNvSpPr txBox="1">
            <a:spLocks/>
          </p:cNvSpPr>
          <p:nvPr/>
        </p:nvSpPr>
        <p:spPr>
          <a:xfrm>
            <a:off x="457200" y="116632"/>
            <a:ext cx="8229600" cy="648072"/>
          </a:xfrm>
          <a:prstGeom prst="rect">
            <a:avLst/>
          </a:prstGeom>
        </p:spPr>
        <p:style>
          <a:lnRef idx="0">
            <a:schemeClr val="accent4"/>
          </a:lnRef>
          <a:fillRef idx="3">
            <a:schemeClr val="accent4"/>
          </a:fillRef>
          <a:effectRef idx="3">
            <a:schemeClr val="accent4"/>
          </a:effectRef>
          <a:fontRef idx="minor">
            <a:schemeClr val="lt1"/>
          </a:fontRef>
        </p:style>
        <p:txBody>
          <a:bodyPr vert="horz" lIns="91440" tIns="45720" rIns="91440" bIns="45720" rtlCol="0" anchor="ctr">
            <a:noAutofit/>
          </a:bodyPr>
          <a:lstStyle>
            <a:lvl1pPr algn="l" rtl="0" eaLnBrk="0" fontAlgn="base" hangingPunct="0">
              <a:spcBef>
                <a:spcPct val="0"/>
              </a:spcBef>
              <a:spcAft>
                <a:spcPct val="0"/>
              </a:spcAft>
              <a:defRPr sz="4000" kern="1200" spc="-100">
                <a:solidFill>
                  <a:schemeClr val="lt1"/>
                </a:solidFill>
                <a:latin typeface="+mn-lt"/>
                <a:ea typeface="+mn-ea"/>
                <a:cs typeface="+mn-cs"/>
              </a:defRPr>
            </a:lvl1pPr>
            <a:lvl2pPr algn="l" rtl="0" eaLnBrk="0" fontAlgn="base" hangingPunct="0">
              <a:spcBef>
                <a:spcPct val="0"/>
              </a:spcBef>
              <a:spcAft>
                <a:spcPct val="0"/>
              </a:spcAft>
              <a:defRPr sz="4000">
                <a:solidFill>
                  <a:schemeClr val="lt1"/>
                </a:solidFill>
                <a:latin typeface="+mn-lt"/>
                <a:ea typeface="+mn-ea"/>
                <a:cs typeface="+mn-cs"/>
              </a:defRPr>
            </a:lvl2pPr>
            <a:lvl3pPr algn="l" rtl="0" eaLnBrk="0" fontAlgn="base" hangingPunct="0">
              <a:spcBef>
                <a:spcPct val="0"/>
              </a:spcBef>
              <a:spcAft>
                <a:spcPct val="0"/>
              </a:spcAft>
              <a:defRPr sz="4000">
                <a:solidFill>
                  <a:schemeClr val="lt1"/>
                </a:solidFill>
                <a:latin typeface="+mn-lt"/>
                <a:ea typeface="+mn-ea"/>
                <a:cs typeface="+mn-cs"/>
              </a:defRPr>
            </a:lvl3pPr>
            <a:lvl4pPr algn="l" rtl="0" eaLnBrk="0" fontAlgn="base" hangingPunct="0">
              <a:spcBef>
                <a:spcPct val="0"/>
              </a:spcBef>
              <a:spcAft>
                <a:spcPct val="0"/>
              </a:spcAft>
              <a:defRPr sz="4000">
                <a:solidFill>
                  <a:schemeClr val="lt1"/>
                </a:solidFill>
                <a:latin typeface="+mn-lt"/>
                <a:ea typeface="+mn-ea"/>
                <a:cs typeface="+mn-cs"/>
              </a:defRPr>
            </a:lvl4pPr>
            <a:lvl5pPr algn="l" rtl="0" eaLnBrk="0" fontAlgn="base" hangingPunct="0">
              <a:spcBef>
                <a:spcPct val="0"/>
              </a:spcBef>
              <a:spcAft>
                <a:spcPct val="0"/>
              </a:spcAft>
              <a:defRPr sz="4000">
                <a:solidFill>
                  <a:schemeClr val="lt1"/>
                </a:solidFill>
                <a:latin typeface="+mn-lt"/>
                <a:ea typeface="+mn-ea"/>
                <a:cs typeface="+mn-cs"/>
              </a:defRPr>
            </a:lvl5pPr>
            <a:lvl6pPr marL="457200" algn="l" rtl="0" fontAlgn="base">
              <a:spcBef>
                <a:spcPct val="0"/>
              </a:spcBef>
              <a:spcAft>
                <a:spcPct val="0"/>
              </a:spcAft>
              <a:defRPr sz="4000">
                <a:solidFill>
                  <a:schemeClr val="lt1"/>
                </a:solidFill>
                <a:latin typeface="+mn-lt"/>
                <a:ea typeface="+mn-ea"/>
                <a:cs typeface="+mn-cs"/>
              </a:defRPr>
            </a:lvl6pPr>
            <a:lvl7pPr marL="914400" algn="l" rtl="0" fontAlgn="base">
              <a:spcBef>
                <a:spcPct val="0"/>
              </a:spcBef>
              <a:spcAft>
                <a:spcPct val="0"/>
              </a:spcAft>
              <a:defRPr sz="4000">
                <a:solidFill>
                  <a:schemeClr val="lt1"/>
                </a:solidFill>
                <a:latin typeface="+mn-lt"/>
                <a:ea typeface="+mn-ea"/>
                <a:cs typeface="+mn-cs"/>
              </a:defRPr>
            </a:lvl7pPr>
            <a:lvl8pPr marL="1371600" algn="l" rtl="0" fontAlgn="base">
              <a:spcBef>
                <a:spcPct val="0"/>
              </a:spcBef>
              <a:spcAft>
                <a:spcPct val="0"/>
              </a:spcAft>
              <a:defRPr sz="4000">
                <a:solidFill>
                  <a:schemeClr val="lt1"/>
                </a:solidFill>
                <a:latin typeface="+mn-lt"/>
                <a:ea typeface="+mn-ea"/>
                <a:cs typeface="+mn-cs"/>
              </a:defRPr>
            </a:lvl8pPr>
            <a:lvl9pPr marL="1828800" algn="l" rtl="0" fontAlgn="base">
              <a:spcBef>
                <a:spcPct val="0"/>
              </a:spcBef>
              <a:spcAft>
                <a:spcPct val="0"/>
              </a:spcAft>
              <a:defRPr sz="4000">
                <a:solidFill>
                  <a:schemeClr val="lt1"/>
                </a:solidFill>
                <a:latin typeface="+mn-lt"/>
                <a:ea typeface="+mn-ea"/>
                <a:cs typeface="+mn-cs"/>
              </a:defRPr>
            </a:lvl9pPr>
          </a:lstStyle>
          <a:p>
            <a:r>
              <a:rPr lang="cs-CZ" sz="3200" dirty="0" smtClean="0"/>
              <a:t>Příliš času online. A čeho je příliš … </a:t>
            </a:r>
            <a:endParaRPr lang="cs-CZ" sz="3200" b="1" dirty="0"/>
          </a:p>
        </p:txBody>
      </p:sp>
      <p:sp>
        <p:nvSpPr>
          <p:cNvPr id="13" name="TextovéPole 4"/>
          <p:cNvSpPr txBox="1"/>
          <p:nvPr/>
        </p:nvSpPr>
        <p:spPr>
          <a:xfrm>
            <a:off x="457200" y="991756"/>
            <a:ext cx="8229600" cy="1569660"/>
          </a:xfrm>
          <a:prstGeom prst="rect">
            <a:avLst/>
          </a:prstGeom>
          <a:noFill/>
          <a:ln>
            <a:noFill/>
          </a:ln>
        </p:spPr>
        <p:style>
          <a:lnRef idx="2">
            <a:schemeClr val="dk1">
              <a:shade val="50000"/>
            </a:schemeClr>
          </a:lnRef>
          <a:fillRef idx="1">
            <a:schemeClr val="dk1"/>
          </a:fillRef>
          <a:effectRef idx="0">
            <a:schemeClr val="dk1"/>
          </a:effectRef>
          <a:fontRef idx="minor">
            <a:schemeClr val="lt1"/>
          </a:fontRef>
        </p:style>
        <p:txBody>
          <a:bodyPr wrap="square">
            <a:spAutoFit/>
          </a:bodyPr>
          <a:lstStyle/>
          <a:p>
            <a:pPr marL="342900" indent="-342900" eaLnBrk="0" hangingPunct="0">
              <a:buFont typeface="Arial" panose="020B0604020202020204" pitchFamily="34" charset="0"/>
              <a:buChar char="•"/>
              <a:defRPr/>
            </a:pPr>
            <a:r>
              <a:rPr lang="en-US" dirty="0" smtClean="0">
                <a:solidFill>
                  <a:schemeClr val="tx1"/>
                </a:solidFill>
                <a:hlinkClick r:id="rId2"/>
              </a:rPr>
              <a:t>54</a:t>
            </a:r>
            <a:r>
              <a:rPr lang="en-US" dirty="0">
                <a:solidFill>
                  <a:schemeClr val="tx1"/>
                </a:solidFill>
                <a:hlinkClick r:id="rId2"/>
              </a:rPr>
              <a:t>% of U.S. teens say they spend too much time on their cellphones, and two-thirds of parents express concern over their teen's screen time</a:t>
            </a:r>
            <a:r>
              <a:rPr lang="en-US" dirty="0">
                <a:solidFill>
                  <a:schemeClr val="tx1"/>
                </a:solidFill>
              </a:rPr>
              <a:t>. But parents face their own challenges of device-related </a:t>
            </a:r>
            <a:r>
              <a:rPr lang="en-US" dirty="0" smtClean="0">
                <a:solidFill>
                  <a:schemeClr val="tx1"/>
                </a:solidFill>
              </a:rPr>
              <a:t>distraction</a:t>
            </a:r>
            <a:endParaRPr lang="cs-CZ" dirty="0">
              <a:solidFill>
                <a:schemeClr val="tx1"/>
              </a:solidFill>
            </a:endParaRPr>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27784" y="2925192"/>
            <a:ext cx="3600450" cy="334327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445486880"/>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extovéPole 17"/>
          <p:cNvSpPr txBox="1"/>
          <p:nvPr/>
        </p:nvSpPr>
        <p:spPr>
          <a:xfrm>
            <a:off x="0" y="118964"/>
            <a:ext cx="9144000" cy="461665"/>
          </a:xfrm>
          <a:prstGeom prst="rect">
            <a:avLst/>
          </a:prstGeom>
        </p:spPr>
        <p:style>
          <a:lnRef idx="1">
            <a:schemeClr val="accent4"/>
          </a:lnRef>
          <a:fillRef idx="3">
            <a:schemeClr val="accent4"/>
          </a:fillRef>
          <a:effectRef idx="2">
            <a:schemeClr val="accent4"/>
          </a:effectRef>
          <a:fontRef idx="minor">
            <a:schemeClr val="lt1"/>
          </a:fontRef>
        </p:style>
        <p:txBody>
          <a:bodyPr wrap="square" rtlCol="0">
            <a:spAutoFit/>
          </a:bodyPr>
          <a:lstStyle/>
          <a:p>
            <a:r>
              <a:rPr lang="cs-CZ" dirty="0" smtClean="0"/>
              <a:t>Apple </a:t>
            </a:r>
            <a:r>
              <a:rPr lang="cs-CZ" dirty="0" err="1" smtClean="0"/>
              <a:t>Screen</a:t>
            </a:r>
            <a:r>
              <a:rPr lang="cs-CZ" dirty="0" smtClean="0"/>
              <a:t> </a:t>
            </a:r>
            <a:r>
              <a:rPr lang="cs-CZ" dirty="0" err="1" smtClean="0"/>
              <a:t>Time</a:t>
            </a:r>
            <a:endParaRPr lang="cs-CZ" dirty="0"/>
          </a:p>
        </p:txBody>
      </p:sp>
      <p:sp>
        <p:nvSpPr>
          <p:cNvPr id="2" name="TextovéPole 1"/>
          <p:cNvSpPr txBox="1"/>
          <p:nvPr/>
        </p:nvSpPr>
        <p:spPr>
          <a:xfrm>
            <a:off x="179512" y="908720"/>
            <a:ext cx="8568952" cy="461665"/>
          </a:xfrm>
          <a:prstGeom prst="rect">
            <a:avLst/>
          </a:prstGeom>
          <a:noFill/>
        </p:spPr>
        <p:txBody>
          <a:bodyPr wrap="square" rtlCol="0">
            <a:spAutoFit/>
          </a:bodyPr>
          <a:lstStyle/>
          <a:p>
            <a:r>
              <a:rPr lang="cs-CZ" b="1" dirty="0">
                <a:hlinkClick r:id="rId2"/>
              </a:rPr>
              <a:t>Šikovné děti už nacházejí cesty jako obejít </a:t>
            </a:r>
            <a:r>
              <a:rPr lang="cs-CZ" b="1" dirty="0" err="1">
                <a:hlinkClick r:id="rId2"/>
              </a:rPr>
              <a:t>Screen</a:t>
            </a:r>
            <a:r>
              <a:rPr lang="cs-CZ" b="1" dirty="0">
                <a:hlinkClick r:id="rId2"/>
              </a:rPr>
              <a:t> </a:t>
            </a:r>
            <a:r>
              <a:rPr lang="cs-CZ" b="1" dirty="0" err="1">
                <a:hlinkClick r:id="rId2"/>
              </a:rPr>
              <a:t>Time</a:t>
            </a:r>
            <a:r>
              <a:rPr lang="cs-CZ" b="1" dirty="0">
                <a:hlinkClick r:id="rId2"/>
              </a:rPr>
              <a:t> v </a:t>
            </a:r>
            <a:r>
              <a:rPr lang="cs-CZ" b="1" dirty="0" err="1">
                <a:hlinkClick r:id="rId2"/>
              </a:rPr>
              <a:t>iOS</a:t>
            </a:r>
            <a:r>
              <a:rPr lang="cs-CZ" b="1" dirty="0">
                <a:hlinkClick r:id="rId2"/>
              </a:rPr>
              <a:t> 12</a:t>
            </a:r>
            <a:endParaRPr lang="cs-CZ" b="1" dirty="0"/>
          </a:p>
        </p:txBody>
      </p:sp>
      <p:pic>
        <p:nvPicPr>
          <p:cNvPr id="3" name="Picture 2" descr="D:\Daniel\Dropbox\Camera Uploads\2018-09-30 09.15.57.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96094" y="1484784"/>
            <a:ext cx="3867894" cy="5157192"/>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1028" name="Picture 4" descr="D:\Daniel\Dropbox\Camera Uploads\2018-09-23 09.00.22.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345688" y="1484784"/>
            <a:ext cx="2477556" cy="5157192"/>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96539254"/>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extovéPole 17"/>
          <p:cNvSpPr txBox="1"/>
          <p:nvPr/>
        </p:nvSpPr>
        <p:spPr>
          <a:xfrm>
            <a:off x="0" y="118964"/>
            <a:ext cx="9144000" cy="461665"/>
          </a:xfrm>
          <a:prstGeom prst="rect">
            <a:avLst/>
          </a:prstGeom>
        </p:spPr>
        <p:style>
          <a:lnRef idx="1">
            <a:schemeClr val="accent4"/>
          </a:lnRef>
          <a:fillRef idx="3">
            <a:schemeClr val="accent4"/>
          </a:fillRef>
          <a:effectRef idx="2">
            <a:schemeClr val="accent4"/>
          </a:effectRef>
          <a:fontRef idx="minor">
            <a:schemeClr val="lt1"/>
          </a:fontRef>
        </p:style>
        <p:txBody>
          <a:bodyPr wrap="square" rtlCol="0">
            <a:spAutoFit/>
          </a:bodyPr>
          <a:lstStyle/>
          <a:p>
            <a:r>
              <a:rPr lang="cs-CZ" dirty="0" smtClean="0"/>
              <a:t>Apple </a:t>
            </a:r>
            <a:r>
              <a:rPr lang="cs-CZ" dirty="0" err="1" smtClean="0"/>
              <a:t>Screen</a:t>
            </a:r>
            <a:r>
              <a:rPr lang="cs-CZ" dirty="0" smtClean="0"/>
              <a:t> </a:t>
            </a:r>
            <a:r>
              <a:rPr lang="cs-CZ" dirty="0" err="1" smtClean="0"/>
              <a:t>Time</a:t>
            </a:r>
            <a:endParaRPr lang="cs-CZ" dirty="0"/>
          </a:p>
        </p:txBody>
      </p:sp>
      <p:sp>
        <p:nvSpPr>
          <p:cNvPr id="2" name="TextovéPole 1"/>
          <p:cNvSpPr txBox="1"/>
          <p:nvPr/>
        </p:nvSpPr>
        <p:spPr>
          <a:xfrm>
            <a:off x="179512" y="908720"/>
            <a:ext cx="8568952" cy="461665"/>
          </a:xfrm>
          <a:prstGeom prst="rect">
            <a:avLst/>
          </a:prstGeom>
          <a:noFill/>
        </p:spPr>
        <p:txBody>
          <a:bodyPr wrap="square" rtlCol="0">
            <a:spAutoFit/>
          </a:bodyPr>
          <a:lstStyle/>
          <a:p>
            <a:r>
              <a:rPr lang="cs-CZ" b="1" dirty="0">
                <a:hlinkClick r:id="rId2"/>
              </a:rPr>
              <a:t>Šikovné děti už nacházejí cesty jako obejít </a:t>
            </a:r>
            <a:r>
              <a:rPr lang="cs-CZ" b="1" dirty="0" err="1">
                <a:hlinkClick r:id="rId2"/>
              </a:rPr>
              <a:t>Screen</a:t>
            </a:r>
            <a:r>
              <a:rPr lang="cs-CZ" b="1" dirty="0">
                <a:hlinkClick r:id="rId2"/>
              </a:rPr>
              <a:t> </a:t>
            </a:r>
            <a:r>
              <a:rPr lang="cs-CZ" b="1" dirty="0" err="1">
                <a:hlinkClick r:id="rId2"/>
              </a:rPr>
              <a:t>Time</a:t>
            </a:r>
            <a:r>
              <a:rPr lang="cs-CZ" b="1" dirty="0">
                <a:hlinkClick r:id="rId2"/>
              </a:rPr>
              <a:t> v </a:t>
            </a:r>
            <a:r>
              <a:rPr lang="cs-CZ" b="1" dirty="0" err="1">
                <a:hlinkClick r:id="rId2"/>
              </a:rPr>
              <a:t>iOS</a:t>
            </a:r>
            <a:r>
              <a:rPr lang="cs-CZ" b="1" dirty="0">
                <a:hlinkClick r:id="rId2"/>
              </a:rPr>
              <a:t> 12</a:t>
            </a:r>
            <a:endParaRPr lang="cs-CZ" b="1" dirty="0"/>
          </a:p>
        </p:txBody>
      </p:sp>
      <p:pic>
        <p:nvPicPr>
          <p:cNvPr id="1027" name="Picture 3" descr="D:\Daniel\Dropbox\Camera Uploads\2018-09-30 09.16.04.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83568" y="1391098"/>
            <a:ext cx="3938159" cy="5250878"/>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2050" name="Picture 2" descr="D:\Daniel\Dropbox\Camera Uploads\2018-09-23 09.00.49.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652120" y="1424014"/>
            <a:ext cx="2580030" cy="5220733"/>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32808434"/>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ovéPole 7"/>
          <p:cNvSpPr txBox="1"/>
          <p:nvPr/>
        </p:nvSpPr>
        <p:spPr>
          <a:xfrm>
            <a:off x="457200" y="808876"/>
            <a:ext cx="8147248" cy="3539430"/>
          </a:xfrm>
          <a:prstGeom prst="rect">
            <a:avLst/>
          </a:prstGeom>
        </p:spPr>
        <p:style>
          <a:lnRef idx="1">
            <a:schemeClr val="accent2"/>
          </a:lnRef>
          <a:fillRef idx="2">
            <a:schemeClr val="accent2"/>
          </a:fillRef>
          <a:effectRef idx="1">
            <a:schemeClr val="accent2"/>
          </a:effectRef>
          <a:fontRef idx="minor">
            <a:schemeClr val="dk1"/>
          </a:fontRef>
        </p:style>
        <p:txBody>
          <a:bodyPr wrap="square">
            <a:spAutoFit/>
          </a:bodyPr>
          <a:lstStyle/>
          <a:p>
            <a:r>
              <a:rPr lang="cs-CZ" sz="2800" dirty="0" smtClean="0"/>
              <a:t>Čtení: </a:t>
            </a:r>
            <a:r>
              <a:rPr lang="cs-CZ" sz="2800" dirty="0" err="1" smtClean="0">
                <a:hlinkClick r:id="rId3"/>
              </a:rPr>
              <a:t>Raised</a:t>
            </a:r>
            <a:r>
              <a:rPr lang="cs-CZ" sz="2800" dirty="0" smtClean="0">
                <a:hlinkClick r:id="rId3"/>
              </a:rPr>
              <a:t> </a:t>
            </a:r>
            <a:r>
              <a:rPr lang="cs-CZ" sz="2800" dirty="0">
                <a:hlinkClick r:id="rId3"/>
              </a:rPr>
              <a:t>by </a:t>
            </a:r>
            <a:r>
              <a:rPr lang="cs-CZ" sz="2800" dirty="0" smtClean="0">
                <a:hlinkClick r:id="rId3"/>
              </a:rPr>
              <a:t>YouTube</a:t>
            </a:r>
            <a:endParaRPr lang="cs-CZ" sz="2800" dirty="0" smtClean="0"/>
          </a:p>
          <a:p>
            <a:endParaRPr lang="cs-CZ" sz="2800" dirty="0"/>
          </a:p>
          <a:p>
            <a:r>
              <a:rPr lang="cs-CZ" sz="2800" dirty="0" smtClean="0"/>
              <a:t>Skandál běžící od roku 2017. Masová výroba videí mířících na děti 3+ - nevhodných ve všech ohledech</a:t>
            </a:r>
          </a:p>
          <a:p>
            <a:endParaRPr lang="cs-CZ" sz="2800" dirty="0"/>
          </a:p>
          <a:p>
            <a:r>
              <a:rPr lang="cs-CZ" sz="2800" dirty="0" smtClean="0"/>
              <a:t>Čtení: </a:t>
            </a:r>
            <a:r>
              <a:rPr lang="en-US" sz="2800" dirty="0">
                <a:hlinkClick r:id="rId4"/>
              </a:rPr>
              <a:t>Something is wrong on the </a:t>
            </a:r>
            <a:r>
              <a:rPr lang="en-US" sz="2800" dirty="0" smtClean="0">
                <a:hlinkClick r:id="rId4"/>
              </a:rPr>
              <a:t>internet</a:t>
            </a:r>
            <a:endParaRPr lang="cs-CZ" sz="2800" dirty="0" smtClean="0"/>
          </a:p>
          <a:p>
            <a:endParaRPr lang="cs-CZ" sz="2800" b="1" dirty="0"/>
          </a:p>
        </p:txBody>
      </p:sp>
      <p:sp>
        <p:nvSpPr>
          <p:cNvPr id="9" name="Title 3"/>
          <p:cNvSpPr txBox="1">
            <a:spLocks/>
          </p:cNvSpPr>
          <p:nvPr/>
        </p:nvSpPr>
        <p:spPr>
          <a:xfrm>
            <a:off x="457200" y="116632"/>
            <a:ext cx="8229600" cy="648072"/>
          </a:xfrm>
          <a:prstGeom prst="rect">
            <a:avLst/>
          </a:prstGeom>
        </p:spPr>
        <p:style>
          <a:lnRef idx="0">
            <a:schemeClr val="accent4"/>
          </a:lnRef>
          <a:fillRef idx="3">
            <a:schemeClr val="accent4"/>
          </a:fillRef>
          <a:effectRef idx="3">
            <a:schemeClr val="accent4"/>
          </a:effectRef>
          <a:fontRef idx="minor">
            <a:schemeClr val="lt1"/>
          </a:fontRef>
        </p:style>
        <p:txBody>
          <a:bodyPr vert="horz" lIns="91440" tIns="45720" rIns="91440" bIns="45720" rtlCol="0" anchor="ctr">
            <a:noAutofit/>
          </a:bodyPr>
          <a:lstStyle>
            <a:lvl1pPr algn="l" rtl="0" eaLnBrk="0" fontAlgn="base" hangingPunct="0">
              <a:spcBef>
                <a:spcPct val="0"/>
              </a:spcBef>
              <a:spcAft>
                <a:spcPct val="0"/>
              </a:spcAft>
              <a:defRPr sz="4000" kern="1200" spc="-100">
                <a:solidFill>
                  <a:schemeClr val="lt1"/>
                </a:solidFill>
                <a:latin typeface="+mn-lt"/>
                <a:ea typeface="+mn-ea"/>
                <a:cs typeface="+mn-cs"/>
              </a:defRPr>
            </a:lvl1pPr>
            <a:lvl2pPr algn="l" rtl="0" eaLnBrk="0" fontAlgn="base" hangingPunct="0">
              <a:spcBef>
                <a:spcPct val="0"/>
              </a:spcBef>
              <a:spcAft>
                <a:spcPct val="0"/>
              </a:spcAft>
              <a:defRPr sz="4000">
                <a:solidFill>
                  <a:schemeClr val="lt1"/>
                </a:solidFill>
                <a:latin typeface="+mn-lt"/>
                <a:ea typeface="+mn-ea"/>
                <a:cs typeface="+mn-cs"/>
              </a:defRPr>
            </a:lvl2pPr>
            <a:lvl3pPr algn="l" rtl="0" eaLnBrk="0" fontAlgn="base" hangingPunct="0">
              <a:spcBef>
                <a:spcPct val="0"/>
              </a:spcBef>
              <a:spcAft>
                <a:spcPct val="0"/>
              </a:spcAft>
              <a:defRPr sz="4000">
                <a:solidFill>
                  <a:schemeClr val="lt1"/>
                </a:solidFill>
                <a:latin typeface="+mn-lt"/>
                <a:ea typeface="+mn-ea"/>
                <a:cs typeface="+mn-cs"/>
              </a:defRPr>
            </a:lvl3pPr>
            <a:lvl4pPr algn="l" rtl="0" eaLnBrk="0" fontAlgn="base" hangingPunct="0">
              <a:spcBef>
                <a:spcPct val="0"/>
              </a:spcBef>
              <a:spcAft>
                <a:spcPct val="0"/>
              </a:spcAft>
              <a:defRPr sz="4000">
                <a:solidFill>
                  <a:schemeClr val="lt1"/>
                </a:solidFill>
                <a:latin typeface="+mn-lt"/>
                <a:ea typeface="+mn-ea"/>
                <a:cs typeface="+mn-cs"/>
              </a:defRPr>
            </a:lvl4pPr>
            <a:lvl5pPr algn="l" rtl="0" eaLnBrk="0" fontAlgn="base" hangingPunct="0">
              <a:spcBef>
                <a:spcPct val="0"/>
              </a:spcBef>
              <a:spcAft>
                <a:spcPct val="0"/>
              </a:spcAft>
              <a:defRPr sz="4000">
                <a:solidFill>
                  <a:schemeClr val="lt1"/>
                </a:solidFill>
                <a:latin typeface="+mn-lt"/>
                <a:ea typeface="+mn-ea"/>
                <a:cs typeface="+mn-cs"/>
              </a:defRPr>
            </a:lvl5pPr>
            <a:lvl6pPr marL="457200" algn="l" rtl="0" fontAlgn="base">
              <a:spcBef>
                <a:spcPct val="0"/>
              </a:spcBef>
              <a:spcAft>
                <a:spcPct val="0"/>
              </a:spcAft>
              <a:defRPr sz="4000">
                <a:solidFill>
                  <a:schemeClr val="lt1"/>
                </a:solidFill>
                <a:latin typeface="+mn-lt"/>
                <a:ea typeface="+mn-ea"/>
                <a:cs typeface="+mn-cs"/>
              </a:defRPr>
            </a:lvl6pPr>
            <a:lvl7pPr marL="914400" algn="l" rtl="0" fontAlgn="base">
              <a:spcBef>
                <a:spcPct val="0"/>
              </a:spcBef>
              <a:spcAft>
                <a:spcPct val="0"/>
              </a:spcAft>
              <a:defRPr sz="4000">
                <a:solidFill>
                  <a:schemeClr val="lt1"/>
                </a:solidFill>
                <a:latin typeface="+mn-lt"/>
                <a:ea typeface="+mn-ea"/>
                <a:cs typeface="+mn-cs"/>
              </a:defRPr>
            </a:lvl7pPr>
            <a:lvl8pPr marL="1371600" algn="l" rtl="0" fontAlgn="base">
              <a:spcBef>
                <a:spcPct val="0"/>
              </a:spcBef>
              <a:spcAft>
                <a:spcPct val="0"/>
              </a:spcAft>
              <a:defRPr sz="4000">
                <a:solidFill>
                  <a:schemeClr val="lt1"/>
                </a:solidFill>
                <a:latin typeface="+mn-lt"/>
                <a:ea typeface="+mn-ea"/>
                <a:cs typeface="+mn-cs"/>
              </a:defRPr>
            </a:lvl8pPr>
            <a:lvl9pPr marL="1828800" algn="l" rtl="0" fontAlgn="base">
              <a:spcBef>
                <a:spcPct val="0"/>
              </a:spcBef>
              <a:spcAft>
                <a:spcPct val="0"/>
              </a:spcAft>
              <a:defRPr sz="4000">
                <a:solidFill>
                  <a:schemeClr val="lt1"/>
                </a:solidFill>
                <a:latin typeface="+mn-lt"/>
                <a:ea typeface="+mn-ea"/>
                <a:cs typeface="+mn-cs"/>
              </a:defRPr>
            </a:lvl9pPr>
          </a:lstStyle>
          <a:p>
            <a:r>
              <a:rPr lang="cs-CZ" sz="3200" dirty="0" smtClean="0"/>
              <a:t>Děti nám vychovává YouTube</a:t>
            </a:r>
            <a:endParaRPr lang="cs-CZ" sz="3200" b="1" dirty="0"/>
          </a:p>
        </p:txBody>
      </p:sp>
      <p:pic>
        <p:nvPicPr>
          <p:cNvPr id="2" name="BHcFQ9gaMF4"/>
          <p:cNvPicPr>
            <a:picLocks noRot="1" noChangeAspect="1"/>
          </p:cNvPicPr>
          <p:nvPr>
            <a:videoFile r:link="rId1"/>
          </p:nvPr>
        </p:nvPicPr>
        <p:blipFill>
          <a:blip r:embed="rId5"/>
          <a:stretch>
            <a:fillRect/>
          </a:stretch>
        </p:blipFill>
        <p:spPr>
          <a:xfrm>
            <a:off x="4114800" y="3933056"/>
            <a:ext cx="4572000" cy="2571750"/>
          </a:xfrm>
          <a:prstGeom prst="rect">
            <a:avLst/>
          </a:prstGeom>
        </p:spPr>
      </p:pic>
    </p:spTree>
    <p:extLst>
      <p:ext uri="{BB962C8B-B14F-4D97-AF65-F5344CB8AC3E}">
        <p14:creationId xmlns:p14="http://schemas.microsoft.com/office/powerpoint/2010/main" val="70485872"/>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3"/>
          <p:cNvSpPr txBox="1">
            <a:spLocks/>
          </p:cNvSpPr>
          <p:nvPr/>
        </p:nvSpPr>
        <p:spPr>
          <a:xfrm>
            <a:off x="457200" y="116632"/>
            <a:ext cx="8229600" cy="648072"/>
          </a:xfrm>
          <a:prstGeom prst="rect">
            <a:avLst/>
          </a:prstGeom>
        </p:spPr>
        <p:style>
          <a:lnRef idx="0">
            <a:schemeClr val="accent4"/>
          </a:lnRef>
          <a:fillRef idx="3">
            <a:schemeClr val="accent4"/>
          </a:fillRef>
          <a:effectRef idx="3">
            <a:schemeClr val="accent4"/>
          </a:effectRef>
          <a:fontRef idx="minor">
            <a:schemeClr val="lt1"/>
          </a:fontRef>
        </p:style>
        <p:txBody>
          <a:bodyPr vert="horz" lIns="91440" tIns="45720" rIns="91440" bIns="45720" rtlCol="0" anchor="ctr">
            <a:noAutofit/>
          </a:bodyPr>
          <a:lstStyle>
            <a:lvl1pPr algn="l" rtl="0" eaLnBrk="0" fontAlgn="base" hangingPunct="0">
              <a:spcBef>
                <a:spcPct val="0"/>
              </a:spcBef>
              <a:spcAft>
                <a:spcPct val="0"/>
              </a:spcAft>
              <a:defRPr sz="4000" kern="1200" spc="-100">
                <a:solidFill>
                  <a:schemeClr val="lt1"/>
                </a:solidFill>
                <a:latin typeface="+mn-lt"/>
                <a:ea typeface="+mn-ea"/>
                <a:cs typeface="+mn-cs"/>
              </a:defRPr>
            </a:lvl1pPr>
            <a:lvl2pPr algn="l" rtl="0" eaLnBrk="0" fontAlgn="base" hangingPunct="0">
              <a:spcBef>
                <a:spcPct val="0"/>
              </a:spcBef>
              <a:spcAft>
                <a:spcPct val="0"/>
              </a:spcAft>
              <a:defRPr sz="4000">
                <a:solidFill>
                  <a:schemeClr val="lt1"/>
                </a:solidFill>
                <a:latin typeface="+mn-lt"/>
                <a:ea typeface="+mn-ea"/>
                <a:cs typeface="+mn-cs"/>
              </a:defRPr>
            </a:lvl2pPr>
            <a:lvl3pPr algn="l" rtl="0" eaLnBrk="0" fontAlgn="base" hangingPunct="0">
              <a:spcBef>
                <a:spcPct val="0"/>
              </a:spcBef>
              <a:spcAft>
                <a:spcPct val="0"/>
              </a:spcAft>
              <a:defRPr sz="4000">
                <a:solidFill>
                  <a:schemeClr val="lt1"/>
                </a:solidFill>
                <a:latin typeface="+mn-lt"/>
                <a:ea typeface="+mn-ea"/>
                <a:cs typeface="+mn-cs"/>
              </a:defRPr>
            </a:lvl3pPr>
            <a:lvl4pPr algn="l" rtl="0" eaLnBrk="0" fontAlgn="base" hangingPunct="0">
              <a:spcBef>
                <a:spcPct val="0"/>
              </a:spcBef>
              <a:spcAft>
                <a:spcPct val="0"/>
              </a:spcAft>
              <a:defRPr sz="4000">
                <a:solidFill>
                  <a:schemeClr val="lt1"/>
                </a:solidFill>
                <a:latin typeface="+mn-lt"/>
                <a:ea typeface="+mn-ea"/>
                <a:cs typeface="+mn-cs"/>
              </a:defRPr>
            </a:lvl4pPr>
            <a:lvl5pPr algn="l" rtl="0" eaLnBrk="0" fontAlgn="base" hangingPunct="0">
              <a:spcBef>
                <a:spcPct val="0"/>
              </a:spcBef>
              <a:spcAft>
                <a:spcPct val="0"/>
              </a:spcAft>
              <a:defRPr sz="4000">
                <a:solidFill>
                  <a:schemeClr val="lt1"/>
                </a:solidFill>
                <a:latin typeface="+mn-lt"/>
                <a:ea typeface="+mn-ea"/>
                <a:cs typeface="+mn-cs"/>
              </a:defRPr>
            </a:lvl5pPr>
            <a:lvl6pPr marL="457200" algn="l" rtl="0" fontAlgn="base">
              <a:spcBef>
                <a:spcPct val="0"/>
              </a:spcBef>
              <a:spcAft>
                <a:spcPct val="0"/>
              </a:spcAft>
              <a:defRPr sz="4000">
                <a:solidFill>
                  <a:schemeClr val="lt1"/>
                </a:solidFill>
                <a:latin typeface="+mn-lt"/>
                <a:ea typeface="+mn-ea"/>
                <a:cs typeface="+mn-cs"/>
              </a:defRPr>
            </a:lvl6pPr>
            <a:lvl7pPr marL="914400" algn="l" rtl="0" fontAlgn="base">
              <a:spcBef>
                <a:spcPct val="0"/>
              </a:spcBef>
              <a:spcAft>
                <a:spcPct val="0"/>
              </a:spcAft>
              <a:defRPr sz="4000">
                <a:solidFill>
                  <a:schemeClr val="lt1"/>
                </a:solidFill>
                <a:latin typeface="+mn-lt"/>
                <a:ea typeface="+mn-ea"/>
                <a:cs typeface="+mn-cs"/>
              </a:defRPr>
            </a:lvl7pPr>
            <a:lvl8pPr marL="1371600" algn="l" rtl="0" fontAlgn="base">
              <a:spcBef>
                <a:spcPct val="0"/>
              </a:spcBef>
              <a:spcAft>
                <a:spcPct val="0"/>
              </a:spcAft>
              <a:defRPr sz="4000">
                <a:solidFill>
                  <a:schemeClr val="lt1"/>
                </a:solidFill>
                <a:latin typeface="+mn-lt"/>
                <a:ea typeface="+mn-ea"/>
                <a:cs typeface="+mn-cs"/>
              </a:defRPr>
            </a:lvl8pPr>
            <a:lvl9pPr marL="1828800" algn="l" rtl="0" fontAlgn="base">
              <a:spcBef>
                <a:spcPct val="0"/>
              </a:spcBef>
              <a:spcAft>
                <a:spcPct val="0"/>
              </a:spcAft>
              <a:defRPr sz="4000">
                <a:solidFill>
                  <a:schemeClr val="lt1"/>
                </a:solidFill>
                <a:latin typeface="+mn-lt"/>
                <a:ea typeface="+mn-ea"/>
                <a:cs typeface="+mn-cs"/>
              </a:defRPr>
            </a:lvl9pPr>
          </a:lstStyle>
          <a:p>
            <a:r>
              <a:rPr lang="cs-CZ" sz="3200" dirty="0" smtClean="0"/>
              <a:t>Děti nám vychovává YouTube</a:t>
            </a:r>
            <a:endParaRPr lang="cs-CZ" sz="3200" b="1"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1236" y="980728"/>
            <a:ext cx="8361125" cy="5079653"/>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Obdélník 3"/>
          <p:cNvSpPr/>
          <p:nvPr/>
        </p:nvSpPr>
        <p:spPr>
          <a:xfrm>
            <a:off x="1979712" y="6207695"/>
            <a:ext cx="6588224" cy="461665"/>
          </a:xfrm>
          <a:prstGeom prst="rect">
            <a:avLst/>
          </a:prstGeom>
        </p:spPr>
        <p:txBody>
          <a:bodyPr wrap="square">
            <a:spAutoFit/>
          </a:bodyPr>
          <a:lstStyle/>
          <a:p>
            <a:r>
              <a:rPr lang="cs-CZ" b="1" dirty="0">
                <a:hlinkClick r:id="rId3"/>
              </a:rPr>
              <a:t>TIP#1306: Jak bezpečně na YouTube pro děti?</a:t>
            </a:r>
            <a:endParaRPr lang="cs-CZ" b="1" dirty="0"/>
          </a:p>
        </p:txBody>
      </p:sp>
    </p:spTree>
    <p:extLst>
      <p:ext uri="{BB962C8B-B14F-4D97-AF65-F5344CB8AC3E}">
        <p14:creationId xmlns:p14="http://schemas.microsoft.com/office/powerpoint/2010/main" val="848743875"/>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ovéPole 7"/>
          <p:cNvSpPr txBox="1"/>
          <p:nvPr/>
        </p:nvSpPr>
        <p:spPr>
          <a:xfrm>
            <a:off x="457200" y="808876"/>
            <a:ext cx="8147248" cy="4401205"/>
          </a:xfrm>
          <a:prstGeom prst="rect">
            <a:avLst/>
          </a:prstGeom>
        </p:spPr>
        <p:style>
          <a:lnRef idx="1">
            <a:schemeClr val="accent2"/>
          </a:lnRef>
          <a:fillRef idx="2">
            <a:schemeClr val="accent2"/>
          </a:fillRef>
          <a:effectRef idx="1">
            <a:schemeClr val="accent2"/>
          </a:effectRef>
          <a:fontRef idx="minor">
            <a:schemeClr val="dk1"/>
          </a:fontRef>
        </p:style>
        <p:txBody>
          <a:bodyPr wrap="square">
            <a:spAutoFit/>
          </a:bodyPr>
          <a:lstStyle/>
          <a:p>
            <a:pPr marL="457200" indent="-457200">
              <a:buFont typeface="Arial" panose="020B0604020202020204" pitchFamily="34" charset="0"/>
              <a:buChar char="•"/>
            </a:pPr>
            <a:r>
              <a:rPr lang="cs-CZ" sz="2800" dirty="0" smtClean="0"/>
              <a:t>Dětská videa na YouTube ani jinam </a:t>
            </a:r>
            <a:r>
              <a:rPr lang="cs-CZ" sz="2800" b="1" dirty="0" smtClean="0"/>
              <a:t>veřejně nepatří</a:t>
            </a:r>
            <a:endParaRPr lang="cs-CZ" sz="2800" dirty="0" smtClean="0"/>
          </a:p>
          <a:p>
            <a:pPr marL="457200" indent="-457200">
              <a:buFont typeface="Arial" panose="020B0604020202020204" pitchFamily="34" charset="0"/>
              <a:buChar char="•"/>
            </a:pPr>
            <a:endParaRPr lang="cs-CZ" sz="2800" b="1" dirty="0"/>
          </a:p>
          <a:p>
            <a:pPr marL="457200" indent="-457200">
              <a:buFont typeface="Arial" panose="020B0604020202020204" pitchFamily="34" charset="0"/>
              <a:buChar char="•"/>
            </a:pPr>
            <a:r>
              <a:rPr lang="cs-CZ" sz="2800" b="1" dirty="0" smtClean="0"/>
              <a:t>Přitahují pedofily</a:t>
            </a:r>
            <a:r>
              <a:rPr lang="cs-CZ" sz="2800" dirty="0" smtClean="0"/>
              <a:t> a </a:t>
            </a:r>
            <a:r>
              <a:rPr lang="cs-CZ" sz="2800" dirty="0" err="1" smtClean="0"/>
              <a:t>doporučovací</a:t>
            </a:r>
            <a:r>
              <a:rPr lang="cs-CZ" sz="2800" dirty="0" smtClean="0"/>
              <a:t> mechanismy YouTube jim postupně dodávají další a další videa s dětmi</a:t>
            </a:r>
          </a:p>
          <a:p>
            <a:pPr marL="457200" indent="-457200">
              <a:buFont typeface="Arial" panose="020B0604020202020204" pitchFamily="34" charset="0"/>
              <a:buChar char="•"/>
            </a:pPr>
            <a:endParaRPr lang="cs-CZ" sz="2800" b="1" dirty="0"/>
          </a:p>
          <a:p>
            <a:pPr marL="457200" indent="-457200">
              <a:buFont typeface="Arial" panose="020B0604020202020204" pitchFamily="34" charset="0"/>
              <a:buChar char="•"/>
            </a:pPr>
            <a:r>
              <a:rPr lang="cs-CZ" sz="2800" b="1" dirty="0" smtClean="0"/>
              <a:t>Vlekoucí se skandál</a:t>
            </a:r>
            <a:r>
              <a:rPr lang="cs-CZ" sz="2800" dirty="0" smtClean="0"/>
              <a:t> ve kterém Google prozatím pouze zakázal </a:t>
            </a:r>
            <a:r>
              <a:rPr lang="cs-CZ" sz="2800" b="1" dirty="0" smtClean="0"/>
              <a:t>komentáře</a:t>
            </a:r>
            <a:r>
              <a:rPr lang="cs-CZ" sz="2800" dirty="0" smtClean="0"/>
              <a:t> pod videi s dětmi</a:t>
            </a:r>
            <a:endParaRPr lang="cs-CZ" sz="2800" b="1" dirty="0"/>
          </a:p>
        </p:txBody>
      </p:sp>
      <p:sp>
        <p:nvSpPr>
          <p:cNvPr id="9" name="Title 3"/>
          <p:cNvSpPr txBox="1">
            <a:spLocks/>
          </p:cNvSpPr>
          <p:nvPr/>
        </p:nvSpPr>
        <p:spPr>
          <a:xfrm>
            <a:off x="457200" y="116632"/>
            <a:ext cx="8229600" cy="648072"/>
          </a:xfrm>
          <a:prstGeom prst="rect">
            <a:avLst/>
          </a:prstGeom>
        </p:spPr>
        <p:style>
          <a:lnRef idx="0">
            <a:schemeClr val="accent4"/>
          </a:lnRef>
          <a:fillRef idx="3">
            <a:schemeClr val="accent4"/>
          </a:fillRef>
          <a:effectRef idx="3">
            <a:schemeClr val="accent4"/>
          </a:effectRef>
          <a:fontRef idx="minor">
            <a:schemeClr val="lt1"/>
          </a:fontRef>
        </p:style>
        <p:txBody>
          <a:bodyPr vert="horz" lIns="91440" tIns="45720" rIns="91440" bIns="45720" rtlCol="0" anchor="ctr">
            <a:noAutofit/>
          </a:bodyPr>
          <a:lstStyle>
            <a:lvl1pPr algn="l" rtl="0" eaLnBrk="0" fontAlgn="base" hangingPunct="0">
              <a:spcBef>
                <a:spcPct val="0"/>
              </a:spcBef>
              <a:spcAft>
                <a:spcPct val="0"/>
              </a:spcAft>
              <a:defRPr sz="4000" kern="1200" spc="-100">
                <a:solidFill>
                  <a:schemeClr val="lt1"/>
                </a:solidFill>
                <a:latin typeface="+mn-lt"/>
                <a:ea typeface="+mn-ea"/>
                <a:cs typeface="+mn-cs"/>
              </a:defRPr>
            </a:lvl1pPr>
            <a:lvl2pPr algn="l" rtl="0" eaLnBrk="0" fontAlgn="base" hangingPunct="0">
              <a:spcBef>
                <a:spcPct val="0"/>
              </a:spcBef>
              <a:spcAft>
                <a:spcPct val="0"/>
              </a:spcAft>
              <a:defRPr sz="4000">
                <a:solidFill>
                  <a:schemeClr val="lt1"/>
                </a:solidFill>
                <a:latin typeface="+mn-lt"/>
                <a:ea typeface="+mn-ea"/>
                <a:cs typeface="+mn-cs"/>
              </a:defRPr>
            </a:lvl2pPr>
            <a:lvl3pPr algn="l" rtl="0" eaLnBrk="0" fontAlgn="base" hangingPunct="0">
              <a:spcBef>
                <a:spcPct val="0"/>
              </a:spcBef>
              <a:spcAft>
                <a:spcPct val="0"/>
              </a:spcAft>
              <a:defRPr sz="4000">
                <a:solidFill>
                  <a:schemeClr val="lt1"/>
                </a:solidFill>
                <a:latin typeface="+mn-lt"/>
                <a:ea typeface="+mn-ea"/>
                <a:cs typeface="+mn-cs"/>
              </a:defRPr>
            </a:lvl3pPr>
            <a:lvl4pPr algn="l" rtl="0" eaLnBrk="0" fontAlgn="base" hangingPunct="0">
              <a:spcBef>
                <a:spcPct val="0"/>
              </a:spcBef>
              <a:spcAft>
                <a:spcPct val="0"/>
              </a:spcAft>
              <a:defRPr sz="4000">
                <a:solidFill>
                  <a:schemeClr val="lt1"/>
                </a:solidFill>
                <a:latin typeface="+mn-lt"/>
                <a:ea typeface="+mn-ea"/>
                <a:cs typeface="+mn-cs"/>
              </a:defRPr>
            </a:lvl4pPr>
            <a:lvl5pPr algn="l" rtl="0" eaLnBrk="0" fontAlgn="base" hangingPunct="0">
              <a:spcBef>
                <a:spcPct val="0"/>
              </a:spcBef>
              <a:spcAft>
                <a:spcPct val="0"/>
              </a:spcAft>
              <a:defRPr sz="4000">
                <a:solidFill>
                  <a:schemeClr val="lt1"/>
                </a:solidFill>
                <a:latin typeface="+mn-lt"/>
                <a:ea typeface="+mn-ea"/>
                <a:cs typeface="+mn-cs"/>
              </a:defRPr>
            </a:lvl5pPr>
            <a:lvl6pPr marL="457200" algn="l" rtl="0" fontAlgn="base">
              <a:spcBef>
                <a:spcPct val="0"/>
              </a:spcBef>
              <a:spcAft>
                <a:spcPct val="0"/>
              </a:spcAft>
              <a:defRPr sz="4000">
                <a:solidFill>
                  <a:schemeClr val="lt1"/>
                </a:solidFill>
                <a:latin typeface="+mn-lt"/>
                <a:ea typeface="+mn-ea"/>
                <a:cs typeface="+mn-cs"/>
              </a:defRPr>
            </a:lvl6pPr>
            <a:lvl7pPr marL="914400" algn="l" rtl="0" fontAlgn="base">
              <a:spcBef>
                <a:spcPct val="0"/>
              </a:spcBef>
              <a:spcAft>
                <a:spcPct val="0"/>
              </a:spcAft>
              <a:defRPr sz="4000">
                <a:solidFill>
                  <a:schemeClr val="lt1"/>
                </a:solidFill>
                <a:latin typeface="+mn-lt"/>
                <a:ea typeface="+mn-ea"/>
                <a:cs typeface="+mn-cs"/>
              </a:defRPr>
            </a:lvl7pPr>
            <a:lvl8pPr marL="1371600" algn="l" rtl="0" fontAlgn="base">
              <a:spcBef>
                <a:spcPct val="0"/>
              </a:spcBef>
              <a:spcAft>
                <a:spcPct val="0"/>
              </a:spcAft>
              <a:defRPr sz="4000">
                <a:solidFill>
                  <a:schemeClr val="lt1"/>
                </a:solidFill>
                <a:latin typeface="+mn-lt"/>
                <a:ea typeface="+mn-ea"/>
                <a:cs typeface="+mn-cs"/>
              </a:defRPr>
            </a:lvl8pPr>
            <a:lvl9pPr marL="1828800" algn="l" rtl="0" fontAlgn="base">
              <a:spcBef>
                <a:spcPct val="0"/>
              </a:spcBef>
              <a:spcAft>
                <a:spcPct val="0"/>
              </a:spcAft>
              <a:defRPr sz="4000">
                <a:solidFill>
                  <a:schemeClr val="lt1"/>
                </a:solidFill>
                <a:latin typeface="+mn-lt"/>
                <a:ea typeface="+mn-ea"/>
                <a:cs typeface="+mn-cs"/>
              </a:defRPr>
            </a:lvl9pPr>
          </a:lstStyle>
          <a:p>
            <a:r>
              <a:rPr lang="cs-CZ" sz="3200" dirty="0" err="1" smtClean="0"/>
              <a:t>Doporučovací</a:t>
            </a:r>
            <a:r>
              <a:rPr lang="cs-CZ" sz="3200" dirty="0" smtClean="0"/>
              <a:t> mechanismy YouTube</a:t>
            </a:r>
            <a:endParaRPr lang="cs-CZ" sz="3200" b="1" dirty="0"/>
          </a:p>
        </p:txBody>
      </p:sp>
    </p:spTree>
    <p:extLst>
      <p:ext uri="{BB962C8B-B14F-4D97-AF65-F5344CB8AC3E}">
        <p14:creationId xmlns:p14="http://schemas.microsoft.com/office/powerpoint/2010/main" val="1359652257"/>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3"/>
          <p:cNvSpPr txBox="1">
            <a:spLocks/>
          </p:cNvSpPr>
          <p:nvPr/>
        </p:nvSpPr>
        <p:spPr>
          <a:xfrm>
            <a:off x="457200" y="116632"/>
            <a:ext cx="8229600" cy="648072"/>
          </a:xfrm>
          <a:prstGeom prst="rect">
            <a:avLst/>
          </a:prstGeom>
        </p:spPr>
        <p:style>
          <a:lnRef idx="0">
            <a:schemeClr val="accent4"/>
          </a:lnRef>
          <a:fillRef idx="3">
            <a:schemeClr val="accent4"/>
          </a:fillRef>
          <a:effectRef idx="3">
            <a:schemeClr val="accent4"/>
          </a:effectRef>
          <a:fontRef idx="minor">
            <a:schemeClr val="lt1"/>
          </a:fontRef>
        </p:style>
        <p:txBody>
          <a:bodyPr vert="horz" lIns="91440" tIns="45720" rIns="91440" bIns="45720" rtlCol="0" anchor="ctr">
            <a:noAutofit/>
          </a:bodyPr>
          <a:lstStyle>
            <a:lvl1pPr algn="l" rtl="0" eaLnBrk="0" fontAlgn="base" hangingPunct="0">
              <a:spcBef>
                <a:spcPct val="0"/>
              </a:spcBef>
              <a:spcAft>
                <a:spcPct val="0"/>
              </a:spcAft>
              <a:defRPr sz="4000" kern="1200" spc="-100">
                <a:solidFill>
                  <a:schemeClr val="lt1"/>
                </a:solidFill>
                <a:latin typeface="+mn-lt"/>
                <a:ea typeface="+mn-ea"/>
                <a:cs typeface="+mn-cs"/>
              </a:defRPr>
            </a:lvl1pPr>
            <a:lvl2pPr algn="l" rtl="0" eaLnBrk="0" fontAlgn="base" hangingPunct="0">
              <a:spcBef>
                <a:spcPct val="0"/>
              </a:spcBef>
              <a:spcAft>
                <a:spcPct val="0"/>
              </a:spcAft>
              <a:defRPr sz="4000">
                <a:solidFill>
                  <a:schemeClr val="lt1"/>
                </a:solidFill>
                <a:latin typeface="+mn-lt"/>
                <a:ea typeface="+mn-ea"/>
                <a:cs typeface="+mn-cs"/>
              </a:defRPr>
            </a:lvl2pPr>
            <a:lvl3pPr algn="l" rtl="0" eaLnBrk="0" fontAlgn="base" hangingPunct="0">
              <a:spcBef>
                <a:spcPct val="0"/>
              </a:spcBef>
              <a:spcAft>
                <a:spcPct val="0"/>
              </a:spcAft>
              <a:defRPr sz="4000">
                <a:solidFill>
                  <a:schemeClr val="lt1"/>
                </a:solidFill>
                <a:latin typeface="+mn-lt"/>
                <a:ea typeface="+mn-ea"/>
                <a:cs typeface="+mn-cs"/>
              </a:defRPr>
            </a:lvl3pPr>
            <a:lvl4pPr algn="l" rtl="0" eaLnBrk="0" fontAlgn="base" hangingPunct="0">
              <a:spcBef>
                <a:spcPct val="0"/>
              </a:spcBef>
              <a:spcAft>
                <a:spcPct val="0"/>
              </a:spcAft>
              <a:defRPr sz="4000">
                <a:solidFill>
                  <a:schemeClr val="lt1"/>
                </a:solidFill>
                <a:latin typeface="+mn-lt"/>
                <a:ea typeface="+mn-ea"/>
                <a:cs typeface="+mn-cs"/>
              </a:defRPr>
            </a:lvl4pPr>
            <a:lvl5pPr algn="l" rtl="0" eaLnBrk="0" fontAlgn="base" hangingPunct="0">
              <a:spcBef>
                <a:spcPct val="0"/>
              </a:spcBef>
              <a:spcAft>
                <a:spcPct val="0"/>
              </a:spcAft>
              <a:defRPr sz="4000">
                <a:solidFill>
                  <a:schemeClr val="lt1"/>
                </a:solidFill>
                <a:latin typeface="+mn-lt"/>
                <a:ea typeface="+mn-ea"/>
                <a:cs typeface="+mn-cs"/>
              </a:defRPr>
            </a:lvl5pPr>
            <a:lvl6pPr marL="457200" algn="l" rtl="0" fontAlgn="base">
              <a:spcBef>
                <a:spcPct val="0"/>
              </a:spcBef>
              <a:spcAft>
                <a:spcPct val="0"/>
              </a:spcAft>
              <a:defRPr sz="4000">
                <a:solidFill>
                  <a:schemeClr val="lt1"/>
                </a:solidFill>
                <a:latin typeface="+mn-lt"/>
                <a:ea typeface="+mn-ea"/>
                <a:cs typeface="+mn-cs"/>
              </a:defRPr>
            </a:lvl6pPr>
            <a:lvl7pPr marL="914400" algn="l" rtl="0" fontAlgn="base">
              <a:spcBef>
                <a:spcPct val="0"/>
              </a:spcBef>
              <a:spcAft>
                <a:spcPct val="0"/>
              </a:spcAft>
              <a:defRPr sz="4000">
                <a:solidFill>
                  <a:schemeClr val="lt1"/>
                </a:solidFill>
                <a:latin typeface="+mn-lt"/>
                <a:ea typeface="+mn-ea"/>
                <a:cs typeface="+mn-cs"/>
              </a:defRPr>
            </a:lvl7pPr>
            <a:lvl8pPr marL="1371600" algn="l" rtl="0" fontAlgn="base">
              <a:spcBef>
                <a:spcPct val="0"/>
              </a:spcBef>
              <a:spcAft>
                <a:spcPct val="0"/>
              </a:spcAft>
              <a:defRPr sz="4000">
                <a:solidFill>
                  <a:schemeClr val="lt1"/>
                </a:solidFill>
                <a:latin typeface="+mn-lt"/>
                <a:ea typeface="+mn-ea"/>
                <a:cs typeface="+mn-cs"/>
              </a:defRPr>
            </a:lvl8pPr>
            <a:lvl9pPr marL="1828800" algn="l" rtl="0" fontAlgn="base">
              <a:spcBef>
                <a:spcPct val="0"/>
              </a:spcBef>
              <a:spcAft>
                <a:spcPct val="0"/>
              </a:spcAft>
              <a:defRPr sz="4000">
                <a:solidFill>
                  <a:schemeClr val="lt1"/>
                </a:solidFill>
                <a:latin typeface="+mn-lt"/>
                <a:ea typeface="+mn-ea"/>
                <a:cs typeface="+mn-cs"/>
              </a:defRPr>
            </a:lvl9pPr>
          </a:lstStyle>
          <a:p>
            <a:r>
              <a:rPr lang="cs-CZ" sz="3200" dirty="0" smtClean="0"/>
              <a:t>Tak co s tím časem online/s displeji? </a:t>
            </a:r>
            <a:endParaRPr lang="cs-CZ" sz="3200" b="1" dirty="0"/>
          </a:p>
        </p:txBody>
      </p:sp>
      <p:sp>
        <p:nvSpPr>
          <p:cNvPr id="13" name="TextovéPole 4"/>
          <p:cNvSpPr txBox="1"/>
          <p:nvPr/>
        </p:nvSpPr>
        <p:spPr>
          <a:xfrm>
            <a:off x="457200" y="991756"/>
            <a:ext cx="8229600" cy="4524315"/>
          </a:xfrm>
          <a:prstGeom prst="rect">
            <a:avLst/>
          </a:prstGeom>
          <a:noFill/>
          <a:ln>
            <a:noFill/>
          </a:ln>
        </p:spPr>
        <p:style>
          <a:lnRef idx="2">
            <a:schemeClr val="dk1">
              <a:shade val="50000"/>
            </a:schemeClr>
          </a:lnRef>
          <a:fillRef idx="1">
            <a:schemeClr val="dk1"/>
          </a:fillRef>
          <a:effectRef idx="0">
            <a:schemeClr val="dk1"/>
          </a:effectRef>
          <a:fontRef idx="minor">
            <a:schemeClr val="lt1"/>
          </a:fontRef>
        </p:style>
        <p:txBody>
          <a:bodyPr wrap="square">
            <a:spAutoFit/>
          </a:bodyPr>
          <a:lstStyle/>
          <a:p>
            <a:pPr marL="342900" indent="-342900">
              <a:buFont typeface="Arial" panose="020B0604020202020204" pitchFamily="34" charset="0"/>
              <a:buChar char="•"/>
            </a:pPr>
            <a:r>
              <a:rPr lang="cs-CZ" dirty="0">
                <a:solidFill>
                  <a:schemeClr val="tx1"/>
                </a:solidFill>
              </a:rPr>
              <a:t>Pro </a:t>
            </a:r>
            <a:r>
              <a:rPr lang="cs-CZ" b="1" dirty="0">
                <a:solidFill>
                  <a:schemeClr val="tx1"/>
                </a:solidFill>
              </a:rPr>
              <a:t>děti pod 18 měsíců </a:t>
            </a:r>
            <a:r>
              <a:rPr lang="cs-CZ" dirty="0">
                <a:solidFill>
                  <a:schemeClr val="tx1"/>
                </a:solidFill>
              </a:rPr>
              <a:t>doporučují jakékoliv obrazovky </a:t>
            </a:r>
            <a:r>
              <a:rPr lang="cs-CZ" b="1" dirty="0">
                <a:solidFill>
                  <a:schemeClr val="tx1"/>
                </a:solidFill>
              </a:rPr>
              <a:t>vynechat </a:t>
            </a:r>
            <a:r>
              <a:rPr lang="cs-CZ" b="1" dirty="0" smtClean="0">
                <a:solidFill>
                  <a:schemeClr val="tx1"/>
                </a:solidFill>
              </a:rPr>
              <a:t>zcela</a:t>
            </a:r>
          </a:p>
          <a:p>
            <a:pPr marL="342900" indent="-342900">
              <a:buFont typeface="Arial" panose="020B0604020202020204" pitchFamily="34" charset="0"/>
              <a:buChar char="•"/>
            </a:pPr>
            <a:endParaRPr lang="cs-CZ" dirty="0">
              <a:solidFill>
                <a:schemeClr val="tx1"/>
              </a:solidFill>
            </a:endParaRPr>
          </a:p>
          <a:p>
            <a:pPr marL="342900" indent="-342900">
              <a:buFont typeface="Arial" panose="020B0604020202020204" pitchFamily="34" charset="0"/>
              <a:buChar char="•"/>
            </a:pPr>
            <a:r>
              <a:rPr lang="cs-CZ" dirty="0">
                <a:solidFill>
                  <a:schemeClr val="tx1"/>
                </a:solidFill>
              </a:rPr>
              <a:t>Od </a:t>
            </a:r>
            <a:r>
              <a:rPr lang="cs-CZ" b="1" dirty="0">
                <a:solidFill>
                  <a:schemeClr val="tx1"/>
                </a:solidFill>
              </a:rPr>
              <a:t>18 do 24 měsíců</a:t>
            </a:r>
            <a:r>
              <a:rPr lang="cs-CZ" dirty="0">
                <a:solidFill>
                  <a:schemeClr val="tx1"/>
                </a:solidFill>
              </a:rPr>
              <a:t> doporučují pouze </a:t>
            </a:r>
            <a:r>
              <a:rPr lang="cs-CZ" b="1" dirty="0">
                <a:solidFill>
                  <a:schemeClr val="tx1"/>
                </a:solidFill>
              </a:rPr>
              <a:t>kvalitní obsah</a:t>
            </a:r>
            <a:r>
              <a:rPr lang="cs-CZ" dirty="0">
                <a:solidFill>
                  <a:schemeClr val="tx1"/>
                </a:solidFill>
              </a:rPr>
              <a:t> (což není záplava nesmyslů z YouTube) a rodiče a děti </a:t>
            </a:r>
            <a:r>
              <a:rPr lang="cs-CZ" dirty="0" smtClean="0">
                <a:solidFill>
                  <a:schemeClr val="tx1"/>
                </a:solidFill>
              </a:rPr>
              <a:t>společně</a:t>
            </a:r>
          </a:p>
          <a:p>
            <a:pPr marL="342900" indent="-342900">
              <a:buFont typeface="Arial" panose="020B0604020202020204" pitchFamily="34" charset="0"/>
              <a:buChar char="•"/>
            </a:pPr>
            <a:endParaRPr lang="cs-CZ" dirty="0">
              <a:solidFill>
                <a:schemeClr val="tx1"/>
              </a:solidFill>
            </a:endParaRPr>
          </a:p>
          <a:p>
            <a:pPr marL="342900" indent="-342900">
              <a:buFont typeface="Arial" panose="020B0604020202020204" pitchFamily="34" charset="0"/>
              <a:buChar char="•"/>
            </a:pPr>
            <a:r>
              <a:rPr lang="cs-CZ" dirty="0">
                <a:solidFill>
                  <a:schemeClr val="tx1"/>
                </a:solidFill>
              </a:rPr>
              <a:t>Od </a:t>
            </a:r>
            <a:r>
              <a:rPr lang="cs-CZ" b="1" dirty="0">
                <a:solidFill>
                  <a:schemeClr val="tx1"/>
                </a:solidFill>
              </a:rPr>
              <a:t>dvou do pěti let (předškolní děti)</a:t>
            </a:r>
            <a:r>
              <a:rPr lang="cs-CZ" dirty="0">
                <a:solidFill>
                  <a:schemeClr val="tx1"/>
                </a:solidFill>
              </a:rPr>
              <a:t> je doporučeno omezení na </a:t>
            </a:r>
            <a:r>
              <a:rPr lang="cs-CZ" b="1" dirty="0">
                <a:solidFill>
                  <a:schemeClr val="tx1"/>
                </a:solidFill>
              </a:rPr>
              <a:t>jednu hodinu denně</a:t>
            </a:r>
            <a:r>
              <a:rPr lang="cs-CZ" dirty="0" smtClean="0">
                <a:solidFill>
                  <a:schemeClr val="tx1"/>
                </a:solidFill>
              </a:rPr>
              <a:t>.</a:t>
            </a:r>
          </a:p>
          <a:p>
            <a:pPr marL="342900" indent="-342900">
              <a:buFont typeface="Arial" panose="020B0604020202020204" pitchFamily="34" charset="0"/>
              <a:buChar char="•"/>
            </a:pPr>
            <a:endParaRPr lang="cs-CZ" dirty="0">
              <a:solidFill>
                <a:schemeClr val="tx1"/>
              </a:solidFill>
            </a:endParaRPr>
          </a:p>
          <a:p>
            <a:pPr marL="342900" indent="-342900">
              <a:buFont typeface="Arial" panose="020B0604020202020204" pitchFamily="34" charset="0"/>
              <a:buChar char="•"/>
            </a:pPr>
            <a:r>
              <a:rPr lang="cs-CZ" b="1" dirty="0">
                <a:solidFill>
                  <a:schemeClr val="tx1"/>
                </a:solidFill>
              </a:rPr>
              <a:t>Nad pět let</a:t>
            </a:r>
            <a:r>
              <a:rPr lang="cs-CZ" dirty="0">
                <a:solidFill>
                  <a:schemeClr val="tx1"/>
                </a:solidFill>
              </a:rPr>
              <a:t> už žádný jasný počet hodin AAP nedoporučuje</a:t>
            </a:r>
          </a:p>
        </p:txBody>
      </p:sp>
      <p:sp>
        <p:nvSpPr>
          <p:cNvPr id="5" name="Obdélník 4"/>
          <p:cNvSpPr/>
          <p:nvPr/>
        </p:nvSpPr>
        <p:spPr>
          <a:xfrm>
            <a:off x="2699792" y="5766355"/>
            <a:ext cx="6318448" cy="830997"/>
          </a:xfrm>
          <a:prstGeom prst="rect">
            <a:avLst/>
          </a:prstGeom>
        </p:spPr>
        <p:txBody>
          <a:bodyPr wrap="square">
            <a:spAutoFit/>
          </a:bodyPr>
          <a:lstStyle/>
          <a:p>
            <a:r>
              <a:rPr lang="cs-CZ" b="1" dirty="0">
                <a:hlinkClick r:id="rId2"/>
              </a:rPr>
              <a:t>TIP#1366: Kolik času s obrazovkou je pro děti přijatelné?</a:t>
            </a:r>
            <a:endParaRPr lang="cs-CZ" b="1" dirty="0"/>
          </a:p>
        </p:txBody>
      </p:sp>
    </p:spTree>
    <p:extLst>
      <p:ext uri="{BB962C8B-B14F-4D97-AF65-F5344CB8AC3E}">
        <p14:creationId xmlns:p14="http://schemas.microsoft.com/office/powerpoint/2010/main" val="4208941757"/>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3"/>
          <p:cNvSpPr txBox="1">
            <a:spLocks/>
          </p:cNvSpPr>
          <p:nvPr/>
        </p:nvSpPr>
        <p:spPr>
          <a:xfrm>
            <a:off x="457200" y="116632"/>
            <a:ext cx="8229600" cy="648072"/>
          </a:xfrm>
          <a:prstGeom prst="rect">
            <a:avLst/>
          </a:prstGeom>
        </p:spPr>
        <p:style>
          <a:lnRef idx="0">
            <a:schemeClr val="accent4"/>
          </a:lnRef>
          <a:fillRef idx="3">
            <a:schemeClr val="accent4"/>
          </a:fillRef>
          <a:effectRef idx="3">
            <a:schemeClr val="accent4"/>
          </a:effectRef>
          <a:fontRef idx="minor">
            <a:schemeClr val="lt1"/>
          </a:fontRef>
        </p:style>
        <p:txBody>
          <a:bodyPr vert="horz" lIns="91440" tIns="45720" rIns="91440" bIns="45720" rtlCol="0" anchor="ctr">
            <a:noAutofit/>
          </a:bodyPr>
          <a:lstStyle>
            <a:lvl1pPr algn="l" rtl="0" eaLnBrk="0" fontAlgn="base" hangingPunct="0">
              <a:spcBef>
                <a:spcPct val="0"/>
              </a:spcBef>
              <a:spcAft>
                <a:spcPct val="0"/>
              </a:spcAft>
              <a:defRPr sz="4000" kern="1200" spc="-100">
                <a:solidFill>
                  <a:schemeClr val="lt1"/>
                </a:solidFill>
                <a:latin typeface="+mn-lt"/>
                <a:ea typeface="+mn-ea"/>
                <a:cs typeface="+mn-cs"/>
              </a:defRPr>
            </a:lvl1pPr>
            <a:lvl2pPr algn="l" rtl="0" eaLnBrk="0" fontAlgn="base" hangingPunct="0">
              <a:spcBef>
                <a:spcPct val="0"/>
              </a:spcBef>
              <a:spcAft>
                <a:spcPct val="0"/>
              </a:spcAft>
              <a:defRPr sz="4000">
                <a:solidFill>
                  <a:schemeClr val="lt1"/>
                </a:solidFill>
                <a:latin typeface="+mn-lt"/>
                <a:ea typeface="+mn-ea"/>
                <a:cs typeface="+mn-cs"/>
              </a:defRPr>
            </a:lvl2pPr>
            <a:lvl3pPr algn="l" rtl="0" eaLnBrk="0" fontAlgn="base" hangingPunct="0">
              <a:spcBef>
                <a:spcPct val="0"/>
              </a:spcBef>
              <a:spcAft>
                <a:spcPct val="0"/>
              </a:spcAft>
              <a:defRPr sz="4000">
                <a:solidFill>
                  <a:schemeClr val="lt1"/>
                </a:solidFill>
                <a:latin typeface="+mn-lt"/>
                <a:ea typeface="+mn-ea"/>
                <a:cs typeface="+mn-cs"/>
              </a:defRPr>
            </a:lvl3pPr>
            <a:lvl4pPr algn="l" rtl="0" eaLnBrk="0" fontAlgn="base" hangingPunct="0">
              <a:spcBef>
                <a:spcPct val="0"/>
              </a:spcBef>
              <a:spcAft>
                <a:spcPct val="0"/>
              </a:spcAft>
              <a:defRPr sz="4000">
                <a:solidFill>
                  <a:schemeClr val="lt1"/>
                </a:solidFill>
                <a:latin typeface="+mn-lt"/>
                <a:ea typeface="+mn-ea"/>
                <a:cs typeface="+mn-cs"/>
              </a:defRPr>
            </a:lvl4pPr>
            <a:lvl5pPr algn="l" rtl="0" eaLnBrk="0" fontAlgn="base" hangingPunct="0">
              <a:spcBef>
                <a:spcPct val="0"/>
              </a:spcBef>
              <a:spcAft>
                <a:spcPct val="0"/>
              </a:spcAft>
              <a:defRPr sz="4000">
                <a:solidFill>
                  <a:schemeClr val="lt1"/>
                </a:solidFill>
                <a:latin typeface="+mn-lt"/>
                <a:ea typeface="+mn-ea"/>
                <a:cs typeface="+mn-cs"/>
              </a:defRPr>
            </a:lvl5pPr>
            <a:lvl6pPr marL="457200" algn="l" rtl="0" fontAlgn="base">
              <a:spcBef>
                <a:spcPct val="0"/>
              </a:spcBef>
              <a:spcAft>
                <a:spcPct val="0"/>
              </a:spcAft>
              <a:defRPr sz="4000">
                <a:solidFill>
                  <a:schemeClr val="lt1"/>
                </a:solidFill>
                <a:latin typeface="+mn-lt"/>
                <a:ea typeface="+mn-ea"/>
                <a:cs typeface="+mn-cs"/>
              </a:defRPr>
            </a:lvl6pPr>
            <a:lvl7pPr marL="914400" algn="l" rtl="0" fontAlgn="base">
              <a:spcBef>
                <a:spcPct val="0"/>
              </a:spcBef>
              <a:spcAft>
                <a:spcPct val="0"/>
              </a:spcAft>
              <a:defRPr sz="4000">
                <a:solidFill>
                  <a:schemeClr val="lt1"/>
                </a:solidFill>
                <a:latin typeface="+mn-lt"/>
                <a:ea typeface="+mn-ea"/>
                <a:cs typeface="+mn-cs"/>
              </a:defRPr>
            </a:lvl7pPr>
            <a:lvl8pPr marL="1371600" algn="l" rtl="0" fontAlgn="base">
              <a:spcBef>
                <a:spcPct val="0"/>
              </a:spcBef>
              <a:spcAft>
                <a:spcPct val="0"/>
              </a:spcAft>
              <a:defRPr sz="4000">
                <a:solidFill>
                  <a:schemeClr val="lt1"/>
                </a:solidFill>
                <a:latin typeface="+mn-lt"/>
                <a:ea typeface="+mn-ea"/>
                <a:cs typeface="+mn-cs"/>
              </a:defRPr>
            </a:lvl8pPr>
            <a:lvl9pPr marL="1828800" algn="l" rtl="0" fontAlgn="base">
              <a:spcBef>
                <a:spcPct val="0"/>
              </a:spcBef>
              <a:spcAft>
                <a:spcPct val="0"/>
              </a:spcAft>
              <a:defRPr sz="4000">
                <a:solidFill>
                  <a:schemeClr val="lt1"/>
                </a:solidFill>
                <a:latin typeface="+mn-lt"/>
                <a:ea typeface="+mn-ea"/>
                <a:cs typeface="+mn-cs"/>
              </a:defRPr>
            </a:lvl9pPr>
          </a:lstStyle>
          <a:p>
            <a:r>
              <a:rPr lang="cs-CZ" sz="3200" dirty="0" smtClean="0"/>
              <a:t>Tak co s tím časem online/s displeji? </a:t>
            </a:r>
            <a:endParaRPr lang="cs-CZ" sz="3200" b="1" dirty="0"/>
          </a:p>
        </p:txBody>
      </p:sp>
      <p:sp>
        <p:nvSpPr>
          <p:cNvPr id="13" name="TextovéPole 4"/>
          <p:cNvSpPr txBox="1"/>
          <p:nvPr/>
        </p:nvSpPr>
        <p:spPr>
          <a:xfrm>
            <a:off x="457200" y="991756"/>
            <a:ext cx="8229600" cy="4154984"/>
          </a:xfrm>
          <a:prstGeom prst="rect">
            <a:avLst/>
          </a:prstGeom>
          <a:noFill/>
          <a:ln>
            <a:noFill/>
          </a:ln>
        </p:spPr>
        <p:style>
          <a:lnRef idx="2">
            <a:schemeClr val="dk1">
              <a:shade val="50000"/>
            </a:schemeClr>
          </a:lnRef>
          <a:fillRef idx="1">
            <a:schemeClr val="dk1"/>
          </a:fillRef>
          <a:effectRef idx="0">
            <a:schemeClr val="dk1"/>
          </a:effectRef>
          <a:fontRef idx="minor">
            <a:schemeClr val="lt1"/>
          </a:fontRef>
        </p:style>
        <p:txBody>
          <a:bodyPr wrap="square">
            <a:spAutoFit/>
          </a:bodyPr>
          <a:lstStyle/>
          <a:p>
            <a:pPr marL="342900" indent="-342900">
              <a:buFont typeface="Arial" panose="020B0604020202020204" pitchFamily="34" charset="0"/>
              <a:buChar char="•"/>
            </a:pPr>
            <a:r>
              <a:rPr lang="cs-CZ" dirty="0" smtClean="0">
                <a:solidFill>
                  <a:schemeClr val="tx1"/>
                </a:solidFill>
              </a:rPr>
              <a:t>Najít dětem </a:t>
            </a:r>
            <a:r>
              <a:rPr lang="cs-CZ" dirty="0" err="1" smtClean="0">
                <a:solidFill>
                  <a:schemeClr val="tx1"/>
                </a:solidFill>
              </a:rPr>
              <a:t>offline</a:t>
            </a:r>
            <a:r>
              <a:rPr lang="cs-CZ" dirty="0" smtClean="0">
                <a:solidFill>
                  <a:schemeClr val="tx1"/>
                </a:solidFill>
              </a:rPr>
              <a:t> aktivity </a:t>
            </a:r>
          </a:p>
          <a:p>
            <a:pPr marL="342900" indent="-342900">
              <a:buFont typeface="Arial" panose="020B0604020202020204" pitchFamily="34" charset="0"/>
              <a:buChar char="•"/>
            </a:pPr>
            <a:endParaRPr lang="cs-CZ" dirty="0">
              <a:solidFill>
                <a:schemeClr val="tx1"/>
              </a:solidFill>
            </a:endParaRPr>
          </a:p>
          <a:p>
            <a:pPr marL="342900" indent="-342900">
              <a:buFont typeface="Arial" panose="020B0604020202020204" pitchFamily="34" charset="0"/>
              <a:buChar char="•"/>
            </a:pPr>
            <a:r>
              <a:rPr lang="cs-CZ" dirty="0" smtClean="0">
                <a:solidFill>
                  <a:schemeClr val="tx1"/>
                </a:solidFill>
              </a:rPr>
              <a:t>Důraz na společné aktivity ale i sportovní aktivity </a:t>
            </a:r>
          </a:p>
          <a:p>
            <a:pPr marL="342900" indent="-342900">
              <a:buFont typeface="Arial" panose="020B0604020202020204" pitchFamily="34" charset="0"/>
              <a:buChar char="•"/>
            </a:pPr>
            <a:endParaRPr lang="cs-CZ" dirty="0">
              <a:solidFill>
                <a:schemeClr val="tx1"/>
              </a:solidFill>
            </a:endParaRPr>
          </a:p>
          <a:p>
            <a:pPr marL="342900" indent="-342900">
              <a:buFont typeface="Arial" panose="020B0604020202020204" pitchFamily="34" charset="0"/>
              <a:buChar char="•"/>
            </a:pPr>
            <a:r>
              <a:rPr lang="cs-CZ" dirty="0" err="1" smtClean="0">
                <a:solidFill>
                  <a:schemeClr val="tx1"/>
                </a:solidFill>
              </a:rPr>
              <a:t>Tech</a:t>
            </a:r>
            <a:r>
              <a:rPr lang="cs-CZ" dirty="0" smtClean="0">
                <a:solidFill>
                  <a:schemeClr val="tx1"/>
                </a:solidFill>
              </a:rPr>
              <a:t>-free zóny (jídlo na příklad) </a:t>
            </a:r>
          </a:p>
          <a:p>
            <a:pPr marL="342900" indent="-342900">
              <a:buFont typeface="Arial" panose="020B0604020202020204" pitchFamily="34" charset="0"/>
              <a:buChar char="•"/>
            </a:pPr>
            <a:endParaRPr lang="cs-CZ" dirty="0">
              <a:solidFill>
                <a:schemeClr val="tx1"/>
              </a:solidFill>
            </a:endParaRPr>
          </a:p>
          <a:p>
            <a:pPr marL="342900" indent="-342900">
              <a:buFont typeface="Arial" panose="020B0604020202020204" pitchFamily="34" charset="0"/>
              <a:buChar char="•"/>
            </a:pPr>
            <a:r>
              <a:rPr lang="cs-CZ" dirty="0" smtClean="0">
                <a:solidFill>
                  <a:schemeClr val="tx1"/>
                </a:solidFill>
              </a:rPr>
              <a:t>Vypnout upozornění (FOMO) </a:t>
            </a:r>
          </a:p>
          <a:p>
            <a:pPr marL="342900" indent="-342900">
              <a:buFont typeface="Arial" panose="020B0604020202020204" pitchFamily="34" charset="0"/>
              <a:buChar char="•"/>
            </a:pPr>
            <a:endParaRPr lang="cs-CZ" dirty="0">
              <a:solidFill>
                <a:schemeClr val="tx1"/>
              </a:solidFill>
            </a:endParaRPr>
          </a:p>
          <a:p>
            <a:pPr marL="342900" indent="-342900">
              <a:buFont typeface="Arial" panose="020B0604020202020204" pitchFamily="34" charset="0"/>
              <a:buChar char="•"/>
            </a:pPr>
            <a:r>
              <a:rPr lang="cs-CZ" dirty="0" smtClean="0">
                <a:solidFill>
                  <a:schemeClr val="tx1"/>
                </a:solidFill>
              </a:rPr>
              <a:t>Žádný displej hodinu/dvě před spaním </a:t>
            </a:r>
          </a:p>
          <a:p>
            <a:pPr marL="342900" indent="-342900">
              <a:buFont typeface="Arial" panose="020B0604020202020204" pitchFamily="34" charset="0"/>
              <a:buChar char="•"/>
            </a:pPr>
            <a:endParaRPr lang="cs-CZ" dirty="0">
              <a:solidFill>
                <a:schemeClr val="tx1"/>
              </a:solidFill>
            </a:endParaRPr>
          </a:p>
          <a:p>
            <a:pPr marL="342900" indent="-342900">
              <a:buFont typeface="Arial" panose="020B0604020202020204" pitchFamily="34" charset="0"/>
              <a:buChar char="•"/>
            </a:pPr>
            <a:r>
              <a:rPr lang="cs-CZ" dirty="0" smtClean="0">
                <a:solidFill>
                  <a:schemeClr val="tx1"/>
                </a:solidFill>
              </a:rPr>
              <a:t>Jako rodiče jděte příkladem</a:t>
            </a:r>
            <a:endParaRPr lang="cs-CZ" dirty="0">
              <a:solidFill>
                <a:schemeClr val="tx1"/>
              </a:solidFill>
            </a:endParaRPr>
          </a:p>
        </p:txBody>
      </p:sp>
      <p:sp>
        <p:nvSpPr>
          <p:cNvPr id="5" name="Obdélník 4"/>
          <p:cNvSpPr/>
          <p:nvPr/>
        </p:nvSpPr>
        <p:spPr>
          <a:xfrm>
            <a:off x="2699792" y="5766355"/>
            <a:ext cx="6318448" cy="830997"/>
          </a:xfrm>
          <a:prstGeom prst="rect">
            <a:avLst/>
          </a:prstGeom>
        </p:spPr>
        <p:txBody>
          <a:bodyPr wrap="square">
            <a:spAutoFit/>
          </a:bodyPr>
          <a:lstStyle/>
          <a:p>
            <a:r>
              <a:rPr lang="cs-CZ" b="1" dirty="0">
                <a:hlinkClick r:id="rId2"/>
              </a:rPr>
              <a:t>TIP#1366: Kolik času s obrazovkou je pro děti přijatelné?</a:t>
            </a:r>
            <a:endParaRPr lang="cs-CZ" b="1" dirty="0"/>
          </a:p>
        </p:txBody>
      </p:sp>
    </p:spTree>
    <p:extLst>
      <p:ext uri="{BB962C8B-B14F-4D97-AF65-F5344CB8AC3E}">
        <p14:creationId xmlns:p14="http://schemas.microsoft.com/office/powerpoint/2010/main" val="955344703"/>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3"/>
          <p:cNvSpPr>
            <a:spLocks noGrp="1"/>
          </p:cNvSpPr>
          <p:nvPr>
            <p:ph type="title"/>
          </p:nvPr>
        </p:nvSpPr>
        <p:spPr/>
        <p:txBody>
          <a:bodyPr/>
          <a:lstStyle/>
          <a:p>
            <a:r>
              <a:rPr lang="cs-CZ" dirty="0" smtClean="0"/>
              <a:t>Všechno?</a:t>
            </a:r>
            <a:endParaRPr lang="cs-CZ" dirty="0"/>
          </a:p>
        </p:txBody>
      </p:sp>
      <p:sp>
        <p:nvSpPr>
          <p:cNvPr id="5" name="Zástupný symbol pro text 4"/>
          <p:cNvSpPr>
            <a:spLocks noGrp="1"/>
          </p:cNvSpPr>
          <p:nvPr>
            <p:ph type="body" idx="1"/>
          </p:nvPr>
        </p:nvSpPr>
        <p:spPr/>
        <p:txBody>
          <a:bodyPr/>
          <a:lstStyle/>
          <a:p>
            <a:r>
              <a:rPr lang="cs-CZ" dirty="0" smtClean="0"/>
              <a:t>Ani omylem</a:t>
            </a:r>
            <a:endParaRPr lang="cs-CZ" dirty="0"/>
          </a:p>
        </p:txBody>
      </p:sp>
    </p:spTree>
    <p:extLst>
      <p:ext uri="{BB962C8B-B14F-4D97-AF65-F5344CB8AC3E}">
        <p14:creationId xmlns:p14="http://schemas.microsoft.com/office/powerpoint/2010/main" val="22272114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3"/>
          <p:cNvSpPr txBox="1">
            <a:spLocks/>
          </p:cNvSpPr>
          <p:nvPr/>
        </p:nvSpPr>
        <p:spPr>
          <a:xfrm>
            <a:off x="457200" y="116632"/>
            <a:ext cx="8229600" cy="648072"/>
          </a:xfrm>
          <a:prstGeom prst="rect">
            <a:avLst/>
          </a:prstGeom>
        </p:spPr>
        <p:style>
          <a:lnRef idx="0">
            <a:schemeClr val="accent4"/>
          </a:lnRef>
          <a:fillRef idx="3">
            <a:schemeClr val="accent4"/>
          </a:fillRef>
          <a:effectRef idx="3">
            <a:schemeClr val="accent4"/>
          </a:effectRef>
          <a:fontRef idx="minor">
            <a:schemeClr val="lt1"/>
          </a:fontRef>
        </p:style>
        <p:txBody>
          <a:bodyPr vert="horz" lIns="91440" tIns="45720" rIns="91440" bIns="45720" rtlCol="0" anchor="ctr">
            <a:noAutofit/>
          </a:bodyPr>
          <a:lstStyle>
            <a:lvl1pPr algn="l" rtl="0" eaLnBrk="0" fontAlgn="base" hangingPunct="0">
              <a:spcBef>
                <a:spcPct val="0"/>
              </a:spcBef>
              <a:spcAft>
                <a:spcPct val="0"/>
              </a:spcAft>
              <a:defRPr sz="4000" kern="1200" spc="-100">
                <a:solidFill>
                  <a:schemeClr val="lt1"/>
                </a:solidFill>
                <a:latin typeface="+mn-lt"/>
                <a:ea typeface="+mn-ea"/>
                <a:cs typeface="+mn-cs"/>
              </a:defRPr>
            </a:lvl1pPr>
            <a:lvl2pPr algn="l" rtl="0" eaLnBrk="0" fontAlgn="base" hangingPunct="0">
              <a:spcBef>
                <a:spcPct val="0"/>
              </a:spcBef>
              <a:spcAft>
                <a:spcPct val="0"/>
              </a:spcAft>
              <a:defRPr sz="4000">
                <a:solidFill>
                  <a:schemeClr val="lt1"/>
                </a:solidFill>
                <a:latin typeface="+mn-lt"/>
                <a:ea typeface="+mn-ea"/>
                <a:cs typeface="+mn-cs"/>
              </a:defRPr>
            </a:lvl2pPr>
            <a:lvl3pPr algn="l" rtl="0" eaLnBrk="0" fontAlgn="base" hangingPunct="0">
              <a:spcBef>
                <a:spcPct val="0"/>
              </a:spcBef>
              <a:spcAft>
                <a:spcPct val="0"/>
              </a:spcAft>
              <a:defRPr sz="4000">
                <a:solidFill>
                  <a:schemeClr val="lt1"/>
                </a:solidFill>
                <a:latin typeface="+mn-lt"/>
                <a:ea typeface="+mn-ea"/>
                <a:cs typeface="+mn-cs"/>
              </a:defRPr>
            </a:lvl3pPr>
            <a:lvl4pPr algn="l" rtl="0" eaLnBrk="0" fontAlgn="base" hangingPunct="0">
              <a:spcBef>
                <a:spcPct val="0"/>
              </a:spcBef>
              <a:spcAft>
                <a:spcPct val="0"/>
              </a:spcAft>
              <a:defRPr sz="4000">
                <a:solidFill>
                  <a:schemeClr val="lt1"/>
                </a:solidFill>
                <a:latin typeface="+mn-lt"/>
                <a:ea typeface="+mn-ea"/>
                <a:cs typeface="+mn-cs"/>
              </a:defRPr>
            </a:lvl4pPr>
            <a:lvl5pPr algn="l" rtl="0" eaLnBrk="0" fontAlgn="base" hangingPunct="0">
              <a:spcBef>
                <a:spcPct val="0"/>
              </a:spcBef>
              <a:spcAft>
                <a:spcPct val="0"/>
              </a:spcAft>
              <a:defRPr sz="4000">
                <a:solidFill>
                  <a:schemeClr val="lt1"/>
                </a:solidFill>
                <a:latin typeface="+mn-lt"/>
                <a:ea typeface="+mn-ea"/>
                <a:cs typeface="+mn-cs"/>
              </a:defRPr>
            </a:lvl5pPr>
            <a:lvl6pPr marL="457200" algn="l" rtl="0" fontAlgn="base">
              <a:spcBef>
                <a:spcPct val="0"/>
              </a:spcBef>
              <a:spcAft>
                <a:spcPct val="0"/>
              </a:spcAft>
              <a:defRPr sz="4000">
                <a:solidFill>
                  <a:schemeClr val="lt1"/>
                </a:solidFill>
                <a:latin typeface="+mn-lt"/>
                <a:ea typeface="+mn-ea"/>
                <a:cs typeface="+mn-cs"/>
              </a:defRPr>
            </a:lvl6pPr>
            <a:lvl7pPr marL="914400" algn="l" rtl="0" fontAlgn="base">
              <a:spcBef>
                <a:spcPct val="0"/>
              </a:spcBef>
              <a:spcAft>
                <a:spcPct val="0"/>
              </a:spcAft>
              <a:defRPr sz="4000">
                <a:solidFill>
                  <a:schemeClr val="lt1"/>
                </a:solidFill>
                <a:latin typeface="+mn-lt"/>
                <a:ea typeface="+mn-ea"/>
                <a:cs typeface="+mn-cs"/>
              </a:defRPr>
            </a:lvl7pPr>
            <a:lvl8pPr marL="1371600" algn="l" rtl="0" fontAlgn="base">
              <a:spcBef>
                <a:spcPct val="0"/>
              </a:spcBef>
              <a:spcAft>
                <a:spcPct val="0"/>
              </a:spcAft>
              <a:defRPr sz="4000">
                <a:solidFill>
                  <a:schemeClr val="lt1"/>
                </a:solidFill>
                <a:latin typeface="+mn-lt"/>
                <a:ea typeface="+mn-ea"/>
                <a:cs typeface="+mn-cs"/>
              </a:defRPr>
            </a:lvl8pPr>
            <a:lvl9pPr marL="1828800" algn="l" rtl="0" fontAlgn="base">
              <a:spcBef>
                <a:spcPct val="0"/>
              </a:spcBef>
              <a:spcAft>
                <a:spcPct val="0"/>
              </a:spcAft>
              <a:defRPr sz="4000">
                <a:solidFill>
                  <a:schemeClr val="lt1"/>
                </a:solidFill>
                <a:latin typeface="+mn-lt"/>
                <a:ea typeface="+mn-ea"/>
                <a:cs typeface="+mn-cs"/>
              </a:defRPr>
            </a:lvl9pPr>
          </a:lstStyle>
          <a:p>
            <a:r>
              <a:rPr lang="cs-CZ" sz="3200" dirty="0" smtClean="0"/>
              <a:t>Stejně jako opouštějí počítače i tablety</a:t>
            </a:r>
            <a:endParaRPr lang="cs-CZ" sz="3200" b="1" dirty="0"/>
          </a:p>
        </p:txBody>
      </p:sp>
      <p:sp>
        <p:nvSpPr>
          <p:cNvPr id="13" name="TextovéPole 4"/>
          <p:cNvSpPr txBox="1"/>
          <p:nvPr/>
        </p:nvSpPr>
        <p:spPr>
          <a:xfrm>
            <a:off x="457200" y="991756"/>
            <a:ext cx="8229600" cy="5632311"/>
          </a:xfrm>
          <a:prstGeom prst="rect">
            <a:avLst/>
          </a:prstGeom>
          <a:noFill/>
          <a:ln>
            <a:noFill/>
          </a:ln>
        </p:spPr>
        <p:style>
          <a:lnRef idx="2">
            <a:schemeClr val="dk1">
              <a:shade val="50000"/>
            </a:schemeClr>
          </a:lnRef>
          <a:fillRef idx="1">
            <a:schemeClr val="dk1"/>
          </a:fillRef>
          <a:effectRef idx="0">
            <a:schemeClr val="dk1"/>
          </a:effectRef>
          <a:fontRef idx="minor">
            <a:schemeClr val="lt1"/>
          </a:fontRef>
        </p:style>
        <p:txBody>
          <a:bodyPr wrap="square">
            <a:spAutoFit/>
          </a:bodyPr>
          <a:lstStyle/>
          <a:p>
            <a:pPr marL="342900" indent="-342900" eaLnBrk="0" hangingPunct="0">
              <a:buFont typeface="Arial" panose="020B0604020202020204" pitchFamily="34" charset="0"/>
              <a:buChar char="•"/>
              <a:defRPr/>
            </a:pPr>
            <a:r>
              <a:rPr lang="cs-CZ" dirty="0">
                <a:solidFill>
                  <a:schemeClr val="tx1"/>
                </a:solidFill>
                <a:hlinkClick r:id="rId2"/>
              </a:rPr>
              <a:t>V Česku prudce přibylo dětí, které se připojují na internet z </a:t>
            </a:r>
            <a:r>
              <a:rPr lang="cs-CZ" dirty="0" smtClean="0">
                <a:solidFill>
                  <a:schemeClr val="tx1"/>
                </a:solidFill>
                <a:hlinkClick r:id="rId2"/>
              </a:rPr>
              <a:t>mobilů</a:t>
            </a:r>
            <a:endParaRPr lang="cs-CZ" dirty="0" smtClean="0">
              <a:solidFill>
                <a:schemeClr val="tx1"/>
              </a:solidFill>
            </a:endParaRPr>
          </a:p>
          <a:p>
            <a:pPr marL="342900" indent="-342900" eaLnBrk="0" hangingPunct="0">
              <a:buFont typeface="Arial" panose="020B0604020202020204" pitchFamily="34" charset="0"/>
              <a:buChar char="•"/>
              <a:defRPr/>
            </a:pPr>
            <a:endParaRPr lang="cs-CZ" dirty="0">
              <a:solidFill>
                <a:schemeClr val="tx1"/>
              </a:solidFill>
            </a:endParaRPr>
          </a:p>
          <a:p>
            <a:pPr marL="342900" indent="-342900" eaLnBrk="0" hangingPunct="0">
              <a:buFont typeface="Arial" panose="020B0604020202020204" pitchFamily="34" charset="0"/>
              <a:buChar char="•"/>
              <a:defRPr/>
            </a:pPr>
            <a:r>
              <a:rPr lang="pl-PL" dirty="0">
                <a:solidFill>
                  <a:schemeClr val="tx1"/>
                </a:solidFill>
              </a:rPr>
              <a:t>86 procent z nich je přes mobil online denn</a:t>
            </a:r>
            <a:endParaRPr lang="cs-CZ" dirty="0">
              <a:solidFill>
                <a:schemeClr val="tx1"/>
              </a:solidFill>
            </a:endParaRPr>
          </a:p>
          <a:p>
            <a:pPr marL="342900" indent="-342900" eaLnBrk="0" hangingPunct="0">
              <a:buFont typeface="Arial" panose="020B0604020202020204" pitchFamily="34" charset="0"/>
              <a:buChar char="•"/>
              <a:defRPr/>
            </a:pPr>
            <a:endParaRPr lang="cs-CZ" dirty="0" smtClean="0">
              <a:solidFill>
                <a:schemeClr val="tx1"/>
              </a:solidFill>
            </a:endParaRPr>
          </a:p>
          <a:p>
            <a:pPr marL="342900" indent="-342900" eaLnBrk="0" hangingPunct="0">
              <a:buFont typeface="Arial" panose="020B0604020202020204" pitchFamily="34" charset="0"/>
              <a:buChar char="•"/>
              <a:defRPr/>
            </a:pPr>
            <a:r>
              <a:rPr lang="cs-CZ" dirty="0" smtClean="0">
                <a:solidFill>
                  <a:schemeClr val="tx1"/>
                </a:solidFill>
              </a:rPr>
              <a:t>23 </a:t>
            </a:r>
            <a:r>
              <a:rPr lang="cs-CZ" dirty="0">
                <a:solidFill>
                  <a:schemeClr val="tx1"/>
                </a:solidFill>
              </a:rPr>
              <a:t>procent dětí je online více než čtyři hodiny </a:t>
            </a:r>
            <a:r>
              <a:rPr lang="cs-CZ" dirty="0" smtClean="0">
                <a:solidFill>
                  <a:schemeClr val="tx1"/>
                </a:solidFill>
              </a:rPr>
              <a:t>denně</a:t>
            </a:r>
          </a:p>
          <a:p>
            <a:pPr marL="342900" indent="-342900" eaLnBrk="0" hangingPunct="0">
              <a:buFont typeface="Arial" panose="020B0604020202020204" pitchFamily="34" charset="0"/>
              <a:buChar char="•"/>
              <a:defRPr/>
            </a:pPr>
            <a:endParaRPr lang="cs-CZ" dirty="0">
              <a:solidFill>
                <a:schemeClr val="tx1"/>
              </a:solidFill>
            </a:endParaRPr>
          </a:p>
          <a:p>
            <a:pPr marL="342900" indent="-342900" eaLnBrk="0" hangingPunct="0">
              <a:buFont typeface="Arial" panose="020B0604020202020204" pitchFamily="34" charset="0"/>
              <a:buChar char="•"/>
              <a:defRPr/>
            </a:pPr>
            <a:r>
              <a:rPr lang="cs-CZ" dirty="0" smtClean="0">
                <a:solidFill>
                  <a:schemeClr val="tx1"/>
                </a:solidFill>
              </a:rPr>
              <a:t>8 procent </a:t>
            </a:r>
            <a:r>
              <a:rPr lang="cs-CZ" dirty="0">
                <a:solidFill>
                  <a:schemeClr val="tx1"/>
                </a:solidFill>
              </a:rPr>
              <a:t>více než sedm hodin </a:t>
            </a:r>
            <a:r>
              <a:rPr lang="cs-CZ" dirty="0" smtClean="0">
                <a:solidFill>
                  <a:schemeClr val="tx1"/>
                </a:solidFill>
              </a:rPr>
              <a:t>denně</a:t>
            </a:r>
            <a:endParaRPr lang="cs-CZ" dirty="0">
              <a:solidFill>
                <a:schemeClr val="tx1"/>
              </a:solidFill>
            </a:endParaRPr>
          </a:p>
          <a:p>
            <a:pPr marL="342900" indent="-342900" eaLnBrk="0" hangingPunct="0">
              <a:buFont typeface="Arial" panose="020B0604020202020204" pitchFamily="34" charset="0"/>
              <a:buChar char="•"/>
              <a:defRPr/>
            </a:pPr>
            <a:endParaRPr lang="cs-CZ" dirty="0">
              <a:solidFill>
                <a:schemeClr val="tx1"/>
              </a:solidFill>
            </a:endParaRPr>
          </a:p>
          <a:p>
            <a:pPr marL="342900" indent="-342900" eaLnBrk="0" hangingPunct="0">
              <a:buFont typeface="Arial" panose="020B0604020202020204" pitchFamily="34" charset="0"/>
              <a:buChar char="•"/>
              <a:defRPr/>
            </a:pPr>
            <a:endParaRPr lang="cs-CZ" b="1" dirty="0" smtClean="0">
              <a:solidFill>
                <a:schemeClr val="tx1"/>
              </a:solidFill>
            </a:endParaRPr>
          </a:p>
          <a:p>
            <a:pPr marL="342900" indent="-342900" eaLnBrk="0" hangingPunct="0">
              <a:buFont typeface="Arial" panose="020B0604020202020204" pitchFamily="34" charset="0"/>
              <a:buChar char="•"/>
              <a:defRPr/>
            </a:pPr>
            <a:r>
              <a:rPr lang="cs-CZ" b="1" dirty="0" smtClean="0">
                <a:solidFill>
                  <a:schemeClr val="tx1"/>
                </a:solidFill>
              </a:rPr>
              <a:t>Důsledkem </a:t>
            </a:r>
            <a:r>
              <a:rPr lang="cs-CZ" b="1" dirty="0">
                <a:solidFill>
                  <a:schemeClr val="tx1"/>
                </a:solidFill>
              </a:rPr>
              <a:t>používání telefonů je menší přehled rodičů o aktivitě jejich dětí na </a:t>
            </a:r>
            <a:r>
              <a:rPr lang="cs-CZ" b="1" dirty="0" smtClean="0">
                <a:solidFill>
                  <a:schemeClr val="tx1"/>
                </a:solidFill>
              </a:rPr>
              <a:t>internetu</a:t>
            </a:r>
          </a:p>
          <a:p>
            <a:pPr marL="342900" indent="-342900" eaLnBrk="0" hangingPunct="0">
              <a:buFont typeface="Arial" panose="020B0604020202020204" pitchFamily="34" charset="0"/>
              <a:buChar char="•"/>
              <a:defRPr/>
            </a:pPr>
            <a:endParaRPr lang="cs-CZ" b="1" dirty="0">
              <a:solidFill>
                <a:schemeClr val="tx1"/>
              </a:solidFill>
            </a:endParaRPr>
          </a:p>
          <a:p>
            <a:pPr marL="342900" indent="-342900" eaLnBrk="0" hangingPunct="0">
              <a:buFont typeface="Arial" panose="020B0604020202020204" pitchFamily="34" charset="0"/>
              <a:buChar char="•"/>
              <a:defRPr/>
            </a:pPr>
            <a:r>
              <a:rPr lang="cs-CZ" b="1" dirty="0" smtClean="0">
                <a:solidFill>
                  <a:schemeClr val="tx1"/>
                </a:solidFill>
              </a:rPr>
              <a:t>Ale také ještě hůře ovládnutelná závislost. Mobil mají pořád po ruce.</a:t>
            </a:r>
            <a:endParaRPr lang="cs-CZ" b="1" dirty="0">
              <a:solidFill>
                <a:schemeClr val="tx1"/>
              </a:solidFill>
            </a:endParaRPr>
          </a:p>
        </p:txBody>
      </p:sp>
    </p:spTree>
    <p:extLst>
      <p:ext uri="{BB962C8B-B14F-4D97-AF65-F5344CB8AC3E}">
        <p14:creationId xmlns:p14="http://schemas.microsoft.com/office/powerpoint/2010/main" val="149618339"/>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ovéPole 6"/>
          <p:cNvSpPr txBox="1"/>
          <p:nvPr/>
        </p:nvSpPr>
        <p:spPr>
          <a:xfrm>
            <a:off x="755577" y="1124744"/>
            <a:ext cx="3528392" cy="5355312"/>
          </a:xfrm>
          <a:prstGeom prst="rect">
            <a:avLst/>
          </a:prstGeom>
        </p:spPr>
        <p:style>
          <a:lnRef idx="1">
            <a:schemeClr val="accent2"/>
          </a:lnRef>
          <a:fillRef idx="2">
            <a:schemeClr val="accent2"/>
          </a:fillRef>
          <a:effectRef idx="1">
            <a:schemeClr val="accent2"/>
          </a:effectRef>
          <a:fontRef idx="minor">
            <a:schemeClr val="dk1"/>
          </a:fontRef>
        </p:style>
        <p:txBody>
          <a:bodyPr>
            <a:spAutoFit/>
          </a:bodyPr>
          <a:lstStyle/>
          <a:p>
            <a:pPr marL="285750" indent="-285750" eaLnBrk="0" hangingPunct="0">
              <a:buFont typeface="Arial" pitchFamily="34" charset="0"/>
              <a:buChar char="•"/>
              <a:defRPr/>
            </a:pPr>
            <a:r>
              <a:rPr lang="cs-CZ" sz="1800" dirty="0" smtClean="0">
                <a:solidFill>
                  <a:schemeClr val="tx2"/>
                </a:solidFill>
              </a:rPr>
              <a:t>Like/líbí</a:t>
            </a:r>
          </a:p>
          <a:p>
            <a:pPr marL="285750" indent="-285750" eaLnBrk="0" hangingPunct="0">
              <a:buFont typeface="Arial" pitchFamily="34" charset="0"/>
              <a:buChar char="•"/>
              <a:defRPr/>
            </a:pPr>
            <a:endParaRPr lang="cs-CZ" sz="1800" dirty="0">
              <a:solidFill>
                <a:schemeClr val="tx2"/>
              </a:solidFill>
            </a:endParaRPr>
          </a:p>
          <a:p>
            <a:pPr marL="285750" indent="-285750" eaLnBrk="0" hangingPunct="0">
              <a:buFont typeface="Arial" pitchFamily="34" charset="0"/>
              <a:buChar char="•"/>
              <a:defRPr/>
            </a:pPr>
            <a:r>
              <a:rPr lang="cs-CZ" sz="1800" dirty="0" err="1" smtClean="0">
                <a:solidFill>
                  <a:schemeClr val="tx2"/>
                </a:solidFill>
              </a:rPr>
              <a:t>Selfie</a:t>
            </a:r>
            <a:endParaRPr lang="cs-CZ" sz="1800" dirty="0" smtClean="0">
              <a:solidFill>
                <a:schemeClr val="tx2"/>
              </a:solidFill>
            </a:endParaRPr>
          </a:p>
          <a:p>
            <a:pPr marL="285750" indent="-285750" eaLnBrk="0" hangingPunct="0">
              <a:buFont typeface="Arial" pitchFamily="34" charset="0"/>
              <a:buChar char="•"/>
              <a:defRPr/>
            </a:pPr>
            <a:endParaRPr lang="cs-CZ" sz="1800" dirty="0">
              <a:solidFill>
                <a:schemeClr val="tx2"/>
              </a:solidFill>
            </a:endParaRPr>
          </a:p>
          <a:p>
            <a:pPr marL="285750" indent="-285750" eaLnBrk="0" hangingPunct="0">
              <a:buFont typeface="Arial" pitchFamily="34" charset="0"/>
              <a:buChar char="•"/>
              <a:defRPr/>
            </a:pPr>
            <a:r>
              <a:rPr lang="cs-CZ" sz="1800" dirty="0" smtClean="0">
                <a:solidFill>
                  <a:schemeClr val="tx2"/>
                </a:solidFill>
              </a:rPr>
              <a:t>Tweet</a:t>
            </a:r>
          </a:p>
          <a:p>
            <a:pPr marL="285750" indent="-285750" eaLnBrk="0" hangingPunct="0">
              <a:buFont typeface="Arial" pitchFamily="34" charset="0"/>
              <a:buChar char="•"/>
              <a:defRPr/>
            </a:pPr>
            <a:endParaRPr lang="cs-CZ" sz="1800" dirty="0">
              <a:solidFill>
                <a:schemeClr val="tx2"/>
              </a:solidFill>
            </a:endParaRPr>
          </a:p>
          <a:p>
            <a:pPr marL="285750" indent="-285750" eaLnBrk="0" hangingPunct="0">
              <a:buFont typeface="Arial" pitchFamily="34" charset="0"/>
              <a:buChar char="•"/>
              <a:defRPr/>
            </a:pPr>
            <a:r>
              <a:rPr lang="cs-CZ" sz="1800" dirty="0" smtClean="0">
                <a:solidFill>
                  <a:schemeClr val="tx2"/>
                </a:solidFill>
              </a:rPr>
              <a:t>Blog, food blog</a:t>
            </a:r>
          </a:p>
          <a:p>
            <a:pPr marL="285750" indent="-285750" eaLnBrk="0" hangingPunct="0">
              <a:buFont typeface="Arial" pitchFamily="34" charset="0"/>
              <a:buChar char="•"/>
              <a:defRPr/>
            </a:pPr>
            <a:endParaRPr lang="cs-CZ" sz="1800" dirty="0">
              <a:solidFill>
                <a:schemeClr val="tx2"/>
              </a:solidFill>
            </a:endParaRPr>
          </a:p>
          <a:p>
            <a:pPr marL="285750" indent="-285750" eaLnBrk="0" hangingPunct="0">
              <a:buFont typeface="Arial" pitchFamily="34" charset="0"/>
              <a:buChar char="•"/>
              <a:defRPr/>
            </a:pPr>
            <a:r>
              <a:rPr lang="cs-CZ" sz="1800" dirty="0" err="1" smtClean="0">
                <a:solidFill>
                  <a:schemeClr val="tx2"/>
                </a:solidFill>
              </a:rPr>
              <a:t>Vlog</a:t>
            </a:r>
            <a:r>
              <a:rPr lang="cs-CZ" sz="1800" dirty="0" smtClean="0">
                <a:solidFill>
                  <a:schemeClr val="tx2"/>
                </a:solidFill>
              </a:rPr>
              <a:t>, </a:t>
            </a:r>
            <a:r>
              <a:rPr lang="cs-CZ" sz="1800" dirty="0" err="1" smtClean="0">
                <a:solidFill>
                  <a:schemeClr val="tx2"/>
                </a:solidFill>
              </a:rPr>
              <a:t>youtuber</a:t>
            </a:r>
            <a:endParaRPr lang="cs-CZ" sz="1800" dirty="0" smtClean="0">
              <a:solidFill>
                <a:schemeClr val="tx2"/>
              </a:solidFill>
            </a:endParaRPr>
          </a:p>
          <a:p>
            <a:pPr marL="285750" indent="-285750" eaLnBrk="0" hangingPunct="0">
              <a:buFont typeface="Arial" pitchFamily="34" charset="0"/>
              <a:buChar char="•"/>
              <a:defRPr/>
            </a:pPr>
            <a:endParaRPr lang="cs-CZ" sz="1800" dirty="0">
              <a:solidFill>
                <a:schemeClr val="tx2"/>
              </a:solidFill>
            </a:endParaRPr>
          </a:p>
          <a:p>
            <a:pPr marL="285750" indent="-285750" eaLnBrk="0" hangingPunct="0">
              <a:buFont typeface="Arial" pitchFamily="34" charset="0"/>
              <a:buChar char="•"/>
              <a:defRPr/>
            </a:pPr>
            <a:r>
              <a:rPr lang="cs-CZ" sz="1800" dirty="0" smtClean="0">
                <a:solidFill>
                  <a:schemeClr val="tx2"/>
                </a:solidFill>
              </a:rPr>
              <a:t>Hashtag</a:t>
            </a:r>
          </a:p>
          <a:p>
            <a:pPr marL="285750" indent="-285750" eaLnBrk="0" hangingPunct="0">
              <a:buFont typeface="Arial" pitchFamily="34" charset="0"/>
              <a:buChar char="•"/>
              <a:defRPr/>
            </a:pPr>
            <a:endParaRPr lang="cs-CZ" sz="1800" dirty="0">
              <a:solidFill>
                <a:schemeClr val="tx2"/>
              </a:solidFill>
            </a:endParaRPr>
          </a:p>
          <a:p>
            <a:pPr marL="285750" indent="-285750" eaLnBrk="0" hangingPunct="0">
              <a:buFont typeface="Arial" pitchFamily="34" charset="0"/>
              <a:buChar char="•"/>
              <a:defRPr/>
            </a:pPr>
            <a:r>
              <a:rPr lang="cs-CZ" sz="1800" dirty="0" err="1" smtClean="0">
                <a:solidFill>
                  <a:schemeClr val="tx2"/>
                </a:solidFill>
              </a:rPr>
              <a:t>Checking</a:t>
            </a:r>
            <a:endParaRPr lang="cs-CZ" sz="1800" dirty="0" smtClean="0">
              <a:solidFill>
                <a:schemeClr val="tx2"/>
              </a:solidFill>
            </a:endParaRPr>
          </a:p>
          <a:p>
            <a:pPr marL="285750" indent="-285750" eaLnBrk="0" hangingPunct="0">
              <a:buFont typeface="Arial" pitchFamily="34" charset="0"/>
              <a:buChar char="•"/>
              <a:defRPr/>
            </a:pPr>
            <a:endParaRPr lang="cs-CZ" sz="1800" dirty="0">
              <a:solidFill>
                <a:schemeClr val="tx2"/>
              </a:solidFill>
            </a:endParaRPr>
          </a:p>
          <a:p>
            <a:pPr marL="285750" indent="-285750" eaLnBrk="0" hangingPunct="0">
              <a:buFont typeface="Arial" pitchFamily="34" charset="0"/>
              <a:buChar char="•"/>
              <a:defRPr/>
            </a:pPr>
            <a:r>
              <a:rPr lang="cs-CZ" sz="1800" dirty="0" err="1" smtClean="0">
                <a:solidFill>
                  <a:schemeClr val="tx2"/>
                </a:solidFill>
              </a:rPr>
              <a:t>Hekr</a:t>
            </a:r>
            <a:r>
              <a:rPr lang="cs-CZ" sz="1800" dirty="0" smtClean="0">
                <a:solidFill>
                  <a:schemeClr val="tx2"/>
                </a:solidFill>
              </a:rPr>
              <a:t> (hacker)</a:t>
            </a:r>
          </a:p>
          <a:p>
            <a:pPr marL="285750" indent="-285750" eaLnBrk="0" hangingPunct="0">
              <a:buFont typeface="Arial" pitchFamily="34" charset="0"/>
              <a:buChar char="•"/>
              <a:defRPr/>
            </a:pPr>
            <a:endParaRPr lang="cs-CZ" sz="1800" dirty="0">
              <a:solidFill>
                <a:schemeClr val="tx2"/>
              </a:solidFill>
            </a:endParaRPr>
          </a:p>
          <a:p>
            <a:pPr marL="285750" indent="-285750" eaLnBrk="0" hangingPunct="0">
              <a:buFont typeface="Arial" pitchFamily="34" charset="0"/>
              <a:buChar char="•"/>
              <a:defRPr/>
            </a:pPr>
            <a:r>
              <a:rPr lang="cs-CZ" sz="1800" dirty="0" smtClean="0">
                <a:solidFill>
                  <a:schemeClr val="tx2"/>
                </a:solidFill>
              </a:rPr>
              <a:t>Čít (</a:t>
            </a:r>
            <a:r>
              <a:rPr lang="cs-CZ" sz="1800" dirty="0" err="1" smtClean="0">
                <a:solidFill>
                  <a:schemeClr val="tx2"/>
                </a:solidFill>
              </a:rPr>
              <a:t>cheat</a:t>
            </a:r>
            <a:r>
              <a:rPr lang="cs-CZ" sz="1800" dirty="0" smtClean="0">
                <a:solidFill>
                  <a:schemeClr val="tx2"/>
                </a:solidFill>
              </a:rPr>
              <a:t>)</a:t>
            </a:r>
          </a:p>
          <a:p>
            <a:pPr marL="285750" indent="-285750" eaLnBrk="0" hangingPunct="0">
              <a:buFont typeface="Arial" pitchFamily="34" charset="0"/>
              <a:buChar char="•"/>
              <a:defRPr/>
            </a:pPr>
            <a:endParaRPr lang="cs-CZ" sz="1800" dirty="0">
              <a:solidFill>
                <a:schemeClr val="tx2"/>
              </a:solidFill>
            </a:endParaRPr>
          </a:p>
          <a:p>
            <a:pPr marL="285750" indent="-285750" eaLnBrk="0" hangingPunct="0">
              <a:buFont typeface="Arial" pitchFamily="34" charset="0"/>
              <a:buChar char="•"/>
              <a:defRPr/>
            </a:pPr>
            <a:r>
              <a:rPr lang="cs-CZ" sz="1800" dirty="0" err="1" smtClean="0">
                <a:solidFill>
                  <a:schemeClr val="tx2"/>
                </a:solidFill>
              </a:rPr>
              <a:t>Tinder</a:t>
            </a:r>
            <a:endParaRPr lang="cs-CZ" sz="1800" dirty="0">
              <a:solidFill>
                <a:schemeClr val="tx2"/>
              </a:solidFill>
            </a:endParaRPr>
          </a:p>
        </p:txBody>
      </p:sp>
      <p:sp>
        <p:nvSpPr>
          <p:cNvPr id="5" name="Title 3"/>
          <p:cNvSpPr txBox="1">
            <a:spLocks/>
          </p:cNvSpPr>
          <p:nvPr/>
        </p:nvSpPr>
        <p:spPr>
          <a:xfrm>
            <a:off x="457200" y="116632"/>
            <a:ext cx="8229600" cy="648072"/>
          </a:xfrm>
          <a:prstGeom prst="rect">
            <a:avLst/>
          </a:prstGeom>
        </p:spPr>
        <p:style>
          <a:lnRef idx="0">
            <a:schemeClr val="accent4"/>
          </a:lnRef>
          <a:fillRef idx="3">
            <a:schemeClr val="accent4"/>
          </a:fillRef>
          <a:effectRef idx="3">
            <a:schemeClr val="accent4"/>
          </a:effectRef>
          <a:fontRef idx="minor">
            <a:schemeClr val="lt1"/>
          </a:fontRef>
        </p:style>
        <p:txBody>
          <a:bodyPr vert="horz" lIns="91440" tIns="45720" rIns="91440" bIns="45720" rtlCol="0" anchor="ctr">
            <a:noAutofit/>
          </a:bodyPr>
          <a:lstStyle>
            <a:lvl1pPr algn="l" rtl="0" eaLnBrk="0" fontAlgn="base" hangingPunct="0">
              <a:spcBef>
                <a:spcPct val="0"/>
              </a:spcBef>
              <a:spcAft>
                <a:spcPct val="0"/>
              </a:spcAft>
              <a:defRPr sz="4000" kern="1200" spc="-100">
                <a:solidFill>
                  <a:schemeClr val="lt1"/>
                </a:solidFill>
                <a:latin typeface="+mn-lt"/>
                <a:ea typeface="+mn-ea"/>
                <a:cs typeface="+mn-cs"/>
              </a:defRPr>
            </a:lvl1pPr>
            <a:lvl2pPr algn="l" rtl="0" eaLnBrk="0" fontAlgn="base" hangingPunct="0">
              <a:spcBef>
                <a:spcPct val="0"/>
              </a:spcBef>
              <a:spcAft>
                <a:spcPct val="0"/>
              </a:spcAft>
              <a:defRPr sz="4000">
                <a:solidFill>
                  <a:schemeClr val="lt1"/>
                </a:solidFill>
                <a:latin typeface="+mn-lt"/>
                <a:ea typeface="+mn-ea"/>
                <a:cs typeface="+mn-cs"/>
              </a:defRPr>
            </a:lvl2pPr>
            <a:lvl3pPr algn="l" rtl="0" eaLnBrk="0" fontAlgn="base" hangingPunct="0">
              <a:spcBef>
                <a:spcPct val="0"/>
              </a:spcBef>
              <a:spcAft>
                <a:spcPct val="0"/>
              </a:spcAft>
              <a:defRPr sz="4000">
                <a:solidFill>
                  <a:schemeClr val="lt1"/>
                </a:solidFill>
                <a:latin typeface="+mn-lt"/>
                <a:ea typeface="+mn-ea"/>
                <a:cs typeface="+mn-cs"/>
              </a:defRPr>
            </a:lvl3pPr>
            <a:lvl4pPr algn="l" rtl="0" eaLnBrk="0" fontAlgn="base" hangingPunct="0">
              <a:spcBef>
                <a:spcPct val="0"/>
              </a:spcBef>
              <a:spcAft>
                <a:spcPct val="0"/>
              </a:spcAft>
              <a:defRPr sz="4000">
                <a:solidFill>
                  <a:schemeClr val="lt1"/>
                </a:solidFill>
                <a:latin typeface="+mn-lt"/>
                <a:ea typeface="+mn-ea"/>
                <a:cs typeface="+mn-cs"/>
              </a:defRPr>
            </a:lvl4pPr>
            <a:lvl5pPr algn="l" rtl="0" eaLnBrk="0" fontAlgn="base" hangingPunct="0">
              <a:spcBef>
                <a:spcPct val="0"/>
              </a:spcBef>
              <a:spcAft>
                <a:spcPct val="0"/>
              </a:spcAft>
              <a:defRPr sz="4000">
                <a:solidFill>
                  <a:schemeClr val="lt1"/>
                </a:solidFill>
                <a:latin typeface="+mn-lt"/>
                <a:ea typeface="+mn-ea"/>
                <a:cs typeface="+mn-cs"/>
              </a:defRPr>
            </a:lvl5pPr>
            <a:lvl6pPr marL="457200" algn="l" rtl="0" fontAlgn="base">
              <a:spcBef>
                <a:spcPct val="0"/>
              </a:spcBef>
              <a:spcAft>
                <a:spcPct val="0"/>
              </a:spcAft>
              <a:defRPr sz="4000">
                <a:solidFill>
                  <a:schemeClr val="lt1"/>
                </a:solidFill>
                <a:latin typeface="+mn-lt"/>
                <a:ea typeface="+mn-ea"/>
                <a:cs typeface="+mn-cs"/>
              </a:defRPr>
            </a:lvl6pPr>
            <a:lvl7pPr marL="914400" algn="l" rtl="0" fontAlgn="base">
              <a:spcBef>
                <a:spcPct val="0"/>
              </a:spcBef>
              <a:spcAft>
                <a:spcPct val="0"/>
              </a:spcAft>
              <a:defRPr sz="4000">
                <a:solidFill>
                  <a:schemeClr val="lt1"/>
                </a:solidFill>
                <a:latin typeface="+mn-lt"/>
                <a:ea typeface="+mn-ea"/>
                <a:cs typeface="+mn-cs"/>
              </a:defRPr>
            </a:lvl7pPr>
            <a:lvl8pPr marL="1371600" algn="l" rtl="0" fontAlgn="base">
              <a:spcBef>
                <a:spcPct val="0"/>
              </a:spcBef>
              <a:spcAft>
                <a:spcPct val="0"/>
              </a:spcAft>
              <a:defRPr sz="4000">
                <a:solidFill>
                  <a:schemeClr val="lt1"/>
                </a:solidFill>
                <a:latin typeface="+mn-lt"/>
                <a:ea typeface="+mn-ea"/>
                <a:cs typeface="+mn-cs"/>
              </a:defRPr>
            </a:lvl8pPr>
            <a:lvl9pPr marL="1828800" algn="l" rtl="0" fontAlgn="base">
              <a:spcBef>
                <a:spcPct val="0"/>
              </a:spcBef>
              <a:spcAft>
                <a:spcPct val="0"/>
              </a:spcAft>
              <a:defRPr sz="4000">
                <a:solidFill>
                  <a:schemeClr val="lt1"/>
                </a:solidFill>
                <a:latin typeface="+mn-lt"/>
                <a:ea typeface="+mn-ea"/>
                <a:cs typeface="+mn-cs"/>
              </a:defRPr>
            </a:lvl9pPr>
          </a:lstStyle>
          <a:p>
            <a:r>
              <a:rPr lang="cs-CZ" sz="3200" b="1" dirty="0" smtClean="0"/>
              <a:t>Ty nové lákavé / nebezpečné věci</a:t>
            </a:r>
            <a:endParaRPr lang="cs-CZ" sz="3200" b="1" dirty="0"/>
          </a:p>
        </p:txBody>
      </p:sp>
      <p:sp>
        <p:nvSpPr>
          <p:cNvPr id="6" name="TextovéPole 5"/>
          <p:cNvSpPr txBox="1"/>
          <p:nvPr/>
        </p:nvSpPr>
        <p:spPr>
          <a:xfrm>
            <a:off x="4644008" y="1124744"/>
            <a:ext cx="3528392" cy="2031325"/>
          </a:xfrm>
          <a:prstGeom prst="rect">
            <a:avLst/>
          </a:prstGeom>
        </p:spPr>
        <p:style>
          <a:lnRef idx="1">
            <a:schemeClr val="accent2"/>
          </a:lnRef>
          <a:fillRef idx="2">
            <a:schemeClr val="accent2"/>
          </a:fillRef>
          <a:effectRef idx="1">
            <a:schemeClr val="accent2"/>
          </a:effectRef>
          <a:fontRef idx="minor">
            <a:schemeClr val="dk1"/>
          </a:fontRef>
        </p:style>
        <p:txBody>
          <a:bodyPr>
            <a:spAutoFit/>
          </a:bodyPr>
          <a:lstStyle/>
          <a:p>
            <a:pPr marL="285750" indent="-285750" eaLnBrk="0" hangingPunct="0">
              <a:buFont typeface="Arial" pitchFamily="34" charset="0"/>
              <a:buChar char="•"/>
              <a:defRPr/>
            </a:pPr>
            <a:r>
              <a:rPr lang="cs-CZ" sz="1800" dirty="0" smtClean="0">
                <a:solidFill>
                  <a:schemeClr val="tx2"/>
                </a:solidFill>
              </a:rPr>
              <a:t>Sdílení polohy, dílčí i historické záznamy</a:t>
            </a:r>
          </a:p>
          <a:p>
            <a:pPr marL="285750" indent="-285750" eaLnBrk="0" hangingPunct="0">
              <a:buFont typeface="Arial" pitchFamily="34" charset="0"/>
              <a:buChar char="•"/>
              <a:defRPr/>
            </a:pPr>
            <a:endParaRPr lang="cs-CZ" sz="1800" dirty="0">
              <a:solidFill>
                <a:schemeClr val="tx2"/>
              </a:solidFill>
            </a:endParaRPr>
          </a:p>
          <a:p>
            <a:pPr marL="285750" indent="-285750" eaLnBrk="0" hangingPunct="0">
              <a:buFont typeface="Arial" pitchFamily="34" charset="0"/>
              <a:buChar char="•"/>
              <a:defRPr/>
            </a:pPr>
            <a:r>
              <a:rPr lang="cs-CZ" sz="1800" dirty="0" smtClean="0">
                <a:solidFill>
                  <a:schemeClr val="tx2"/>
                </a:solidFill>
              </a:rPr>
              <a:t>Sdílení s kým jsem kde byl</a:t>
            </a:r>
          </a:p>
          <a:p>
            <a:pPr marL="285750" indent="-285750" eaLnBrk="0" hangingPunct="0">
              <a:buFont typeface="Arial" pitchFamily="34" charset="0"/>
              <a:buChar char="•"/>
              <a:defRPr/>
            </a:pPr>
            <a:endParaRPr lang="cs-CZ" sz="1800" dirty="0">
              <a:solidFill>
                <a:schemeClr val="tx2"/>
              </a:solidFill>
            </a:endParaRPr>
          </a:p>
          <a:p>
            <a:pPr marL="285750" indent="-285750" eaLnBrk="0" hangingPunct="0">
              <a:buFont typeface="Arial" pitchFamily="34" charset="0"/>
              <a:buChar char="•"/>
              <a:defRPr/>
            </a:pPr>
            <a:r>
              <a:rPr lang="cs-CZ" sz="1800" dirty="0" smtClean="0">
                <a:solidFill>
                  <a:schemeClr val="tx2"/>
                </a:solidFill>
              </a:rPr>
              <a:t>Kamera na počítači/mobilu/tabletu</a:t>
            </a:r>
            <a:endParaRPr lang="cs-CZ" sz="1800" dirty="0">
              <a:solidFill>
                <a:schemeClr val="tx2"/>
              </a:solidFill>
            </a:endParaRPr>
          </a:p>
        </p:txBody>
      </p:sp>
      <p:sp>
        <p:nvSpPr>
          <p:cNvPr id="8" name="TextovéPole 7"/>
          <p:cNvSpPr txBox="1"/>
          <p:nvPr/>
        </p:nvSpPr>
        <p:spPr>
          <a:xfrm>
            <a:off x="4644008" y="3308469"/>
            <a:ext cx="3528392" cy="2862322"/>
          </a:xfrm>
          <a:prstGeom prst="rect">
            <a:avLst/>
          </a:prstGeom>
        </p:spPr>
        <p:style>
          <a:lnRef idx="1">
            <a:schemeClr val="accent2"/>
          </a:lnRef>
          <a:fillRef idx="2">
            <a:schemeClr val="accent2"/>
          </a:fillRef>
          <a:effectRef idx="1">
            <a:schemeClr val="accent2"/>
          </a:effectRef>
          <a:fontRef idx="minor">
            <a:schemeClr val="dk1"/>
          </a:fontRef>
        </p:style>
        <p:txBody>
          <a:bodyPr>
            <a:spAutoFit/>
          </a:bodyPr>
          <a:lstStyle/>
          <a:p>
            <a:pPr eaLnBrk="0" hangingPunct="0">
              <a:defRPr/>
            </a:pPr>
            <a:r>
              <a:rPr lang="cs-CZ" sz="1800" b="1" dirty="0" err="1">
                <a:solidFill>
                  <a:schemeClr val="tx2"/>
                </a:solidFill>
              </a:rPr>
              <a:t>Webcam</a:t>
            </a:r>
            <a:r>
              <a:rPr lang="cs-CZ" sz="1800" b="1" dirty="0">
                <a:solidFill>
                  <a:schemeClr val="tx2"/>
                </a:solidFill>
              </a:rPr>
              <a:t> </a:t>
            </a:r>
            <a:r>
              <a:rPr lang="cs-CZ" sz="1800" b="1" dirty="0" err="1">
                <a:solidFill>
                  <a:schemeClr val="tx2"/>
                </a:solidFill>
              </a:rPr>
              <a:t>trolling</a:t>
            </a:r>
            <a:r>
              <a:rPr lang="cs-CZ" sz="1800" b="1" dirty="0">
                <a:solidFill>
                  <a:schemeClr val="tx2"/>
                </a:solidFill>
              </a:rPr>
              <a:t> </a:t>
            </a:r>
          </a:p>
          <a:p>
            <a:pPr eaLnBrk="0" hangingPunct="0">
              <a:defRPr/>
            </a:pPr>
            <a:endParaRPr lang="cs-CZ" sz="1800" dirty="0" smtClean="0">
              <a:solidFill>
                <a:schemeClr val="tx2"/>
              </a:solidFill>
            </a:endParaRPr>
          </a:p>
          <a:p>
            <a:pPr eaLnBrk="0" hangingPunct="0">
              <a:defRPr/>
            </a:pPr>
            <a:r>
              <a:rPr lang="cs-CZ" sz="1800" dirty="0" smtClean="0">
                <a:solidFill>
                  <a:schemeClr val="tx2"/>
                </a:solidFill>
              </a:rPr>
              <a:t>(</a:t>
            </a:r>
            <a:r>
              <a:rPr lang="cs-CZ" sz="1800" dirty="0">
                <a:solidFill>
                  <a:schemeClr val="tx2"/>
                </a:solidFill>
              </a:rPr>
              <a:t>podvodné nahrávání </a:t>
            </a:r>
            <a:r>
              <a:rPr lang="cs-CZ" sz="1800" dirty="0" err="1">
                <a:solidFill>
                  <a:schemeClr val="tx2"/>
                </a:solidFill>
              </a:rPr>
              <a:t>videohovoru</a:t>
            </a:r>
            <a:r>
              <a:rPr lang="cs-CZ" sz="1800" dirty="0">
                <a:solidFill>
                  <a:schemeClr val="tx2"/>
                </a:solidFill>
              </a:rPr>
              <a:t> přes různé komunikační programy, útočník používá falešnou identitu, ke komunikaci je používán software, který umí oběti promítat </a:t>
            </a:r>
            <a:r>
              <a:rPr lang="cs-CZ" sz="1800" dirty="0" err="1">
                <a:solidFill>
                  <a:schemeClr val="tx2"/>
                </a:solidFill>
              </a:rPr>
              <a:t>videosmyčku</a:t>
            </a:r>
            <a:r>
              <a:rPr lang="cs-CZ" sz="1800" dirty="0">
                <a:solidFill>
                  <a:schemeClr val="tx2"/>
                </a:solidFill>
              </a:rPr>
              <a:t>, tzv. virtuální webkameru)</a:t>
            </a:r>
          </a:p>
        </p:txBody>
      </p:sp>
    </p:spTree>
    <p:extLst>
      <p:ext uri="{BB962C8B-B14F-4D97-AF65-F5344CB8AC3E}">
        <p14:creationId xmlns:p14="http://schemas.microsoft.com/office/powerpoint/2010/main" val="3603567084"/>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ovéPole 6"/>
          <p:cNvSpPr txBox="1"/>
          <p:nvPr/>
        </p:nvSpPr>
        <p:spPr>
          <a:xfrm>
            <a:off x="440570" y="965041"/>
            <a:ext cx="4347454" cy="4801314"/>
          </a:xfrm>
          <a:prstGeom prst="rect">
            <a:avLst/>
          </a:prstGeom>
        </p:spPr>
        <p:style>
          <a:lnRef idx="1">
            <a:schemeClr val="accent2"/>
          </a:lnRef>
          <a:fillRef idx="2">
            <a:schemeClr val="accent2"/>
          </a:fillRef>
          <a:effectRef idx="1">
            <a:schemeClr val="accent2"/>
          </a:effectRef>
          <a:fontRef idx="minor">
            <a:schemeClr val="dk1"/>
          </a:fontRef>
        </p:style>
        <p:txBody>
          <a:bodyPr wrap="square">
            <a:spAutoFit/>
          </a:bodyPr>
          <a:lstStyle/>
          <a:p>
            <a:pPr marL="285750" indent="-285750" eaLnBrk="0" hangingPunct="0">
              <a:buFont typeface="Arial" pitchFamily="34" charset="0"/>
              <a:buChar char="•"/>
              <a:defRPr/>
            </a:pPr>
            <a:endParaRPr lang="cs-CZ" sz="1800" dirty="0">
              <a:solidFill>
                <a:schemeClr val="tx2"/>
              </a:solidFill>
            </a:endParaRPr>
          </a:p>
          <a:p>
            <a:pPr marL="285750" indent="-285750" eaLnBrk="0" hangingPunct="0">
              <a:buFont typeface="Arial" pitchFamily="34" charset="0"/>
              <a:buChar char="•"/>
              <a:defRPr/>
            </a:pPr>
            <a:r>
              <a:rPr lang="cs-CZ" sz="1800" dirty="0">
                <a:solidFill>
                  <a:schemeClr val="tx2"/>
                </a:solidFill>
              </a:rPr>
              <a:t>Zveřejňovat „Osobní údaje</a:t>
            </a:r>
            <a:r>
              <a:rPr lang="cs-CZ" sz="1800" dirty="0" smtClean="0">
                <a:solidFill>
                  <a:schemeClr val="tx2"/>
                </a:solidFill>
              </a:rPr>
              <a:t>“ a osobní informace, informace o vás a vaší rodině.</a:t>
            </a:r>
            <a:endParaRPr lang="cs-CZ" sz="1800" dirty="0">
              <a:solidFill>
                <a:schemeClr val="tx2"/>
              </a:solidFill>
            </a:endParaRPr>
          </a:p>
          <a:p>
            <a:pPr marL="285750" indent="-285750" eaLnBrk="0" hangingPunct="0">
              <a:buFont typeface="Arial" pitchFamily="34" charset="0"/>
              <a:buChar char="•"/>
              <a:defRPr/>
            </a:pPr>
            <a:endParaRPr lang="cs-CZ" sz="1800" dirty="0">
              <a:solidFill>
                <a:schemeClr val="tx2"/>
              </a:solidFill>
            </a:endParaRPr>
          </a:p>
          <a:p>
            <a:pPr marL="285750" indent="-285750" eaLnBrk="0" hangingPunct="0">
              <a:buFont typeface="Arial" pitchFamily="34" charset="0"/>
              <a:buChar char="•"/>
              <a:defRPr/>
            </a:pPr>
            <a:r>
              <a:rPr lang="cs-CZ" sz="1800" dirty="0">
                <a:solidFill>
                  <a:schemeClr val="tx2"/>
                </a:solidFill>
              </a:rPr>
              <a:t>Zveřejňovat </a:t>
            </a:r>
            <a:r>
              <a:rPr lang="cs-CZ" sz="1800" dirty="0" smtClean="0">
                <a:solidFill>
                  <a:schemeClr val="tx2"/>
                </a:solidFill>
              </a:rPr>
              <a:t>osobní fotografie, své či svých blízkých</a:t>
            </a:r>
            <a:endParaRPr lang="cs-CZ" sz="1800" dirty="0">
              <a:solidFill>
                <a:schemeClr val="tx2"/>
              </a:solidFill>
            </a:endParaRPr>
          </a:p>
          <a:p>
            <a:pPr marL="285750" indent="-285750" eaLnBrk="0" hangingPunct="0">
              <a:buFont typeface="Arial" pitchFamily="34" charset="0"/>
              <a:buChar char="•"/>
              <a:defRPr/>
            </a:pPr>
            <a:endParaRPr lang="cs-CZ" sz="1800" dirty="0">
              <a:solidFill>
                <a:schemeClr val="tx2"/>
              </a:solidFill>
            </a:endParaRPr>
          </a:p>
          <a:p>
            <a:pPr marL="285750" indent="-285750" eaLnBrk="0" hangingPunct="0">
              <a:buFont typeface="Arial" pitchFamily="34" charset="0"/>
              <a:buChar char="•"/>
              <a:defRPr/>
            </a:pPr>
            <a:r>
              <a:rPr lang="cs-CZ" sz="1800" dirty="0">
                <a:solidFill>
                  <a:schemeClr val="tx2"/>
                </a:solidFill>
              </a:rPr>
              <a:t>Psát cokoliv, čeho byste o pár minut později mohli litovat</a:t>
            </a:r>
          </a:p>
          <a:p>
            <a:pPr marL="285750" indent="-285750" eaLnBrk="0" hangingPunct="0">
              <a:buFont typeface="Arial" pitchFamily="34" charset="0"/>
              <a:buChar char="•"/>
              <a:defRPr/>
            </a:pPr>
            <a:endParaRPr lang="cs-CZ" sz="1800" dirty="0">
              <a:solidFill>
                <a:schemeClr val="tx2"/>
              </a:solidFill>
            </a:endParaRPr>
          </a:p>
          <a:p>
            <a:pPr marL="285750" indent="-285750" eaLnBrk="0" hangingPunct="0">
              <a:buFont typeface="Arial" pitchFamily="34" charset="0"/>
              <a:buChar char="•"/>
              <a:defRPr/>
            </a:pPr>
            <a:r>
              <a:rPr lang="cs-CZ" sz="1800" dirty="0">
                <a:solidFill>
                  <a:schemeClr val="tx2"/>
                </a:solidFill>
              </a:rPr>
              <a:t>Klikat na podivné odkazy, které vám </a:t>
            </a:r>
            <a:r>
              <a:rPr lang="cs-CZ" sz="1800" dirty="0" smtClean="0">
                <a:solidFill>
                  <a:schemeClr val="tx2"/>
                </a:solidFill>
              </a:rPr>
              <a:t>někdo posílá </a:t>
            </a:r>
            <a:r>
              <a:rPr lang="cs-CZ" sz="1800" dirty="0">
                <a:solidFill>
                  <a:schemeClr val="tx2"/>
                </a:solidFill>
              </a:rPr>
              <a:t>v </a:t>
            </a:r>
            <a:r>
              <a:rPr lang="cs-CZ" sz="1800" dirty="0" smtClean="0">
                <a:solidFill>
                  <a:schemeClr val="tx2"/>
                </a:solidFill>
              </a:rPr>
              <a:t>chatu, e-mailu. A jedno, jestli je to někdo koho znáte.</a:t>
            </a:r>
            <a:endParaRPr lang="cs-CZ" sz="1800" dirty="0">
              <a:solidFill>
                <a:schemeClr val="tx2"/>
              </a:solidFill>
            </a:endParaRPr>
          </a:p>
          <a:p>
            <a:pPr marL="285750" indent="-285750" eaLnBrk="0" hangingPunct="0">
              <a:buFont typeface="Arial" pitchFamily="34" charset="0"/>
              <a:buChar char="•"/>
              <a:defRPr/>
            </a:pPr>
            <a:endParaRPr lang="cs-CZ" sz="1800" dirty="0">
              <a:solidFill>
                <a:schemeClr val="tx2"/>
              </a:solidFill>
            </a:endParaRPr>
          </a:p>
          <a:p>
            <a:pPr marL="285750" indent="-285750" eaLnBrk="0" hangingPunct="0">
              <a:buFont typeface="Arial" pitchFamily="34" charset="0"/>
              <a:buChar char="•"/>
              <a:defRPr/>
            </a:pPr>
            <a:r>
              <a:rPr lang="cs-CZ" sz="1800" dirty="0">
                <a:solidFill>
                  <a:schemeClr val="tx2"/>
                </a:solidFill>
              </a:rPr>
              <a:t>Používat podivné aplikace, slibující </a:t>
            </a:r>
            <a:r>
              <a:rPr lang="cs-CZ" sz="1800" dirty="0" smtClean="0">
                <a:solidFill>
                  <a:schemeClr val="tx2"/>
                </a:solidFill>
              </a:rPr>
              <a:t>nesplnitelné</a:t>
            </a:r>
            <a:endParaRPr lang="cs-CZ" sz="1800" dirty="0">
              <a:solidFill>
                <a:schemeClr val="tx2"/>
              </a:solidFill>
            </a:endParaRPr>
          </a:p>
        </p:txBody>
      </p:sp>
      <p:sp>
        <p:nvSpPr>
          <p:cNvPr id="5" name="Title 3"/>
          <p:cNvSpPr txBox="1">
            <a:spLocks/>
          </p:cNvSpPr>
          <p:nvPr/>
        </p:nvSpPr>
        <p:spPr>
          <a:xfrm>
            <a:off x="457200" y="116632"/>
            <a:ext cx="8229600" cy="648072"/>
          </a:xfrm>
          <a:prstGeom prst="rect">
            <a:avLst/>
          </a:prstGeom>
        </p:spPr>
        <p:style>
          <a:lnRef idx="0">
            <a:schemeClr val="accent4"/>
          </a:lnRef>
          <a:fillRef idx="3">
            <a:schemeClr val="accent4"/>
          </a:fillRef>
          <a:effectRef idx="3">
            <a:schemeClr val="accent4"/>
          </a:effectRef>
          <a:fontRef idx="minor">
            <a:schemeClr val="lt1"/>
          </a:fontRef>
        </p:style>
        <p:txBody>
          <a:bodyPr vert="horz" lIns="91440" tIns="45720" rIns="91440" bIns="45720" rtlCol="0" anchor="ctr">
            <a:noAutofit/>
          </a:bodyPr>
          <a:lstStyle>
            <a:lvl1pPr algn="l" rtl="0" eaLnBrk="0" fontAlgn="base" hangingPunct="0">
              <a:spcBef>
                <a:spcPct val="0"/>
              </a:spcBef>
              <a:spcAft>
                <a:spcPct val="0"/>
              </a:spcAft>
              <a:defRPr sz="4000" kern="1200" spc="-100">
                <a:solidFill>
                  <a:schemeClr val="lt1"/>
                </a:solidFill>
                <a:latin typeface="+mn-lt"/>
                <a:ea typeface="+mn-ea"/>
                <a:cs typeface="+mn-cs"/>
              </a:defRPr>
            </a:lvl1pPr>
            <a:lvl2pPr algn="l" rtl="0" eaLnBrk="0" fontAlgn="base" hangingPunct="0">
              <a:spcBef>
                <a:spcPct val="0"/>
              </a:spcBef>
              <a:spcAft>
                <a:spcPct val="0"/>
              </a:spcAft>
              <a:defRPr sz="4000">
                <a:solidFill>
                  <a:schemeClr val="lt1"/>
                </a:solidFill>
                <a:latin typeface="+mn-lt"/>
                <a:ea typeface="+mn-ea"/>
                <a:cs typeface="+mn-cs"/>
              </a:defRPr>
            </a:lvl2pPr>
            <a:lvl3pPr algn="l" rtl="0" eaLnBrk="0" fontAlgn="base" hangingPunct="0">
              <a:spcBef>
                <a:spcPct val="0"/>
              </a:spcBef>
              <a:spcAft>
                <a:spcPct val="0"/>
              </a:spcAft>
              <a:defRPr sz="4000">
                <a:solidFill>
                  <a:schemeClr val="lt1"/>
                </a:solidFill>
                <a:latin typeface="+mn-lt"/>
                <a:ea typeface="+mn-ea"/>
                <a:cs typeface="+mn-cs"/>
              </a:defRPr>
            </a:lvl3pPr>
            <a:lvl4pPr algn="l" rtl="0" eaLnBrk="0" fontAlgn="base" hangingPunct="0">
              <a:spcBef>
                <a:spcPct val="0"/>
              </a:spcBef>
              <a:spcAft>
                <a:spcPct val="0"/>
              </a:spcAft>
              <a:defRPr sz="4000">
                <a:solidFill>
                  <a:schemeClr val="lt1"/>
                </a:solidFill>
                <a:latin typeface="+mn-lt"/>
                <a:ea typeface="+mn-ea"/>
                <a:cs typeface="+mn-cs"/>
              </a:defRPr>
            </a:lvl4pPr>
            <a:lvl5pPr algn="l" rtl="0" eaLnBrk="0" fontAlgn="base" hangingPunct="0">
              <a:spcBef>
                <a:spcPct val="0"/>
              </a:spcBef>
              <a:spcAft>
                <a:spcPct val="0"/>
              </a:spcAft>
              <a:defRPr sz="4000">
                <a:solidFill>
                  <a:schemeClr val="lt1"/>
                </a:solidFill>
                <a:latin typeface="+mn-lt"/>
                <a:ea typeface="+mn-ea"/>
                <a:cs typeface="+mn-cs"/>
              </a:defRPr>
            </a:lvl5pPr>
            <a:lvl6pPr marL="457200" algn="l" rtl="0" fontAlgn="base">
              <a:spcBef>
                <a:spcPct val="0"/>
              </a:spcBef>
              <a:spcAft>
                <a:spcPct val="0"/>
              </a:spcAft>
              <a:defRPr sz="4000">
                <a:solidFill>
                  <a:schemeClr val="lt1"/>
                </a:solidFill>
                <a:latin typeface="+mn-lt"/>
                <a:ea typeface="+mn-ea"/>
                <a:cs typeface="+mn-cs"/>
              </a:defRPr>
            </a:lvl6pPr>
            <a:lvl7pPr marL="914400" algn="l" rtl="0" fontAlgn="base">
              <a:spcBef>
                <a:spcPct val="0"/>
              </a:spcBef>
              <a:spcAft>
                <a:spcPct val="0"/>
              </a:spcAft>
              <a:defRPr sz="4000">
                <a:solidFill>
                  <a:schemeClr val="lt1"/>
                </a:solidFill>
                <a:latin typeface="+mn-lt"/>
                <a:ea typeface="+mn-ea"/>
                <a:cs typeface="+mn-cs"/>
              </a:defRPr>
            </a:lvl7pPr>
            <a:lvl8pPr marL="1371600" algn="l" rtl="0" fontAlgn="base">
              <a:spcBef>
                <a:spcPct val="0"/>
              </a:spcBef>
              <a:spcAft>
                <a:spcPct val="0"/>
              </a:spcAft>
              <a:defRPr sz="4000">
                <a:solidFill>
                  <a:schemeClr val="lt1"/>
                </a:solidFill>
                <a:latin typeface="+mn-lt"/>
                <a:ea typeface="+mn-ea"/>
                <a:cs typeface="+mn-cs"/>
              </a:defRPr>
            </a:lvl8pPr>
            <a:lvl9pPr marL="1828800" algn="l" rtl="0" fontAlgn="base">
              <a:spcBef>
                <a:spcPct val="0"/>
              </a:spcBef>
              <a:spcAft>
                <a:spcPct val="0"/>
              </a:spcAft>
              <a:defRPr sz="4000">
                <a:solidFill>
                  <a:schemeClr val="lt1"/>
                </a:solidFill>
                <a:latin typeface="+mn-lt"/>
                <a:ea typeface="+mn-ea"/>
                <a:cs typeface="+mn-cs"/>
              </a:defRPr>
            </a:lvl9pPr>
          </a:lstStyle>
          <a:p>
            <a:r>
              <a:rPr lang="cs-CZ" sz="3200" b="1" dirty="0" smtClean="0"/>
              <a:t>Co učíme děti? Naučili jme se to sami? </a:t>
            </a:r>
            <a:endParaRPr lang="cs-CZ" sz="3200" b="1" dirty="0"/>
          </a:p>
        </p:txBody>
      </p:sp>
      <p:sp>
        <p:nvSpPr>
          <p:cNvPr id="4" name="TextovéPole 3"/>
          <p:cNvSpPr txBox="1"/>
          <p:nvPr/>
        </p:nvSpPr>
        <p:spPr>
          <a:xfrm>
            <a:off x="5158408" y="1124744"/>
            <a:ext cx="3528392" cy="5078313"/>
          </a:xfrm>
          <a:prstGeom prst="rect">
            <a:avLst/>
          </a:prstGeom>
        </p:spPr>
        <p:style>
          <a:lnRef idx="1">
            <a:schemeClr val="accent2"/>
          </a:lnRef>
          <a:fillRef idx="2">
            <a:schemeClr val="accent2"/>
          </a:fillRef>
          <a:effectRef idx="1">
            <a:schemeClr val="accent2"/>
          </a:effectRef>
          <a:fontRef idx="minor">
            <a:schemeClr val="dk1"/>
          </a:fontRef>
        </p:style>
        <p:txBody>
          <a:bodyPr>
            <a:spAutoFit/>
          </a:bodyPr>
          <a:lstStyle/>
          <a:p>
            <a:pPr marL="285750" indent="-285750" eaLnBrk="0" hangingPunct="0">
              <a:buFont typeface="Arial" pitchFamily="34" charset="0"/>
              <a:buChar char="•"/>
              <a:defRPr/>
            </a:pPr>
            <a:endParaRPr lang="cs-CZ" sz="1800" dirty="0"/>
          </a:p>
          <a:p>
            <a:pPr marL="285750" indent="-285750" eaLnBrk="0" hangingPunct="0">
              <a:buFont typeface="Arial" pitchFamily="34" charset="0"/>
              <a:buChar char="•"/>
              <a:defRPr/>
            </a:pPr>
            <a:r>
              <a:rPr lang="cs-CZ" sz="1800" dirty="0">
                <a:solidFill>
                  <a:schemeClr val="tx2"/>
                </a:solidFill>
              </a:rPr>
              <a:t>Telefonní číslo </a:t>
            </a:r>
          </a:p>
          <a:p>
            <a:pPr marL="285750" indent="-285750" eaLnBrk="0" hangingPunct="0">
              <a:buFont typeface="Arial" pitchFamily="34" charset="0"/>
              <a:buChar char="•"/>
              <a:defRPr/>
            </a:pPr>
            <a:endParaRPr lang="cs-CZ" sz="1800" dirty="0">
              <a:solidFill>
                <a:schemeClr val="tx2"/>
              </a:solidFill>
            </a:endParaRPr>
          </a:p>
          <a:p>
            <a:pPr marL="285750" indent="-285750" eaLnBrk="0" hangingPunct="0">
              <a:buFont typeface="Arial" pitchFamily="34" charset="0"/>
              <a:buChar char="•"/>
              <a:defRPr/>
            </a:pPr>
            <a:r>
              <a:rPr lang="cs-CZ" sz="1800" dirty="0">
                <a:solidFill>
                  <a:schemeClr val="tx2"/>
                </a:solidFill>
              </a:rPr>
              <a:t>Adresu bydliště </a:t>
            </a:r>
          </a:p>
          <a:p>
            <a:pPr marL="285750" indent="-285750" eaLnBrk="0" hangingPunct="0">
              <a:buFont typeface="Arial" pitchFamily="34" charset="0"/>
              <a:buChar char="•"/>
              <a:defRPr/>
            </a:pPr>
            <a:endParaRPr lang="cs-CZ" sz="1800" dirty="0">
              <a:solidFill>
                <a:schemeClr val="tx2"/>
              </a:solidFill>
            </a:endParaRPr>
          </a:p>
          <a:p>
            <a:pPr marL="285750" indent="-285750" eaLnBrk="0" hangingPunct="0">
              <a:buFont typeface="Arial" pitchFamily="34" charset="0"/>
              <a:buChar char="•"/>
              <a:defRPr/>
            </a:pPr>
            <a:r>
              <a:rPr lang="cs-CZ" sz="1800" dirty="0">
                <a:solidFill>
                  <a:schemeClr val="tx2"/>
                </a:solidFill>
              </a:rPr>
              <a:t>E-mailovou adresu</a:t>
            </a:r>
          </a:p>
          <a:p>
            <a:pPr marL="285750" indent="-285750" eaLnBrk="0" hangingPunct="0">
              <a:buFont typeface="Arial" pitchFamily="34" charset="0"/>
              <a:buChar char="•"/>
              <a:defRPr/>
            </a:pPr>
            <a:endParaRPr lang="cs-CZ" sz="1800" dirty="0">
              <a:solidFill>
                <a:schemeClr val="tx2"/>
              </a:solidFill>
            </a:endParaRPr>
          </a:p>
          <a:p>
            <a:pPr marL="285750" indent="-285750" eaLnBrk="0" hangingPunct="0">
              <a:buFont typeface="Arial" pitchFamily="34" charset="0"/>
              <a:buChar char="•"/>
              <a:defRPr/>
            </a:pPr>
            <a:r>
              <a:rPr lang="cs-CZ" sz="1800" dirty="0">
                <a:solidFill>
                  <a:schemeClr val="tx2"/>
                </a:solidFill>
              </a:rPr>
              <a:t>Adresu pro ICQ, Skype, …</a:t>
            </a:r>
          </a:p>
          <a:p>
            <a:pPr eaLnBrk="0" hangingPunct="0">
              <a:defRPr/>
            </a:pPr>
            <a:endParaRPr lang="cs-CZ" sz="1800" dirty="0">
              <a:solidFill>
                <a:schemeClr val="tx2"/>
              </a:solidFill>
            </a:endParaRPr>
          </a:p>
          <a:p>
            <a:pPr marL="285750" indent="-285750" eaLnBrk="0" hangingPunct="0">
              <a:buFont typeface="Arial" pitchFamily="34" charset="0"/>
              <a:buChar char="•"/>
              <a:defRPr/>
            </a:pPr>
            <a:r>
              <a:rPr lang="cs-CZ" sz="1800" dirty="0">
                <a:solidFill>
                  <a:schemeClr val="tx2"/>
                </a:solidFill>
              </a:rPr>
              <a:t>PIN telefonu </a:t>
            </a:r>
          </a:p>
          <a:p>
            <a:pPr marL="285750" indent="-285750" eaLnBrk="0" hangingPunct="0">
              <a:buFont typeface="Arial" pitchFamily="34" charset="0"/>
              <a:buChar char="•"/>
              <a:defRPr/>
            </a:pPr>
            <a:endParaRPr lang="cs-CZ" sz="1800" dirty="0">
              <a:solidFill>
                <a:schemeClr val="tx2"/>
              </a:solidFill>
            </a:endParaRPr>
          </a:p>
          <a:p>
            <a:pPr marL="285750" indent="-285750" eaLnBrk="0" hangingPunct="0">
              <a:buFont typeface="Arial" pitchFamily="34" charset="0"/>
              <a:buChar char="•"/>
              <a:defRPr/>
            </a:pPr>
            <a:r>
              <a:rPr lang="cs-CZ" sz="1800" dirty="0">
                <a:solidFill>
                  <a:schemeClr val="tx2"/>
                </a:solidFill>
              </a:rPr>
              <a:t>PIN platební karty </a:t>
            </a:r>
            <a:endParaRPr lang="cs-CZ" sz="1800" dirty="0" smtClean="0">
              <a:solidFill>
                <a:schemeClr val="tx2"/>
              </a:solidFill>
            </a:endParaRPr>
          </a:p>
          <a:p>
            <a:pPr marL="285750" indent="-285750" eaLnBrk="0" hangingPunct="0">
              <a:buFont typeface="Arial" pitchFamily="34" charset="0"/>
              <a:buChar char="•"/>
              <a:defRPr/>
            </a:pPr>
            <a:endParaRPr lang="cs-CZ" sz="1800" dirty="0">
              <a:solidFill>
                <a:schemeClr val="tx2"/>
              </a:solidFill>
            </a:endParaRPr>
          </a:p>
          <a:p>
            <a:pPr marL="285750" indent="-285750" eaLnBrk="0" hangingPunct="0">
              <a:buFont typeface="Arial" pitchFamily="34" charset="0"/>
              <a:buChar char="•"/>
              <a:defRPr/>
            </a:pPr>
            <a:endParaRPr lang="cs-CZ" sz="1800" dirty="0" smtClean="0">
              <a:solidFill>
                <a:schemeClr val="tx2"/>
              </a:solidFill>
            </a:endParaRPr>
          </a:p>
          <a:p>
            <a:pPr marL="285750" indent="-285750" eaLnBrk="0" hangingPunct="0">
              <a:buFont typeface="Arial" pitchFamily="34" charset="0"/>
              <a:buChar char="•"/>
              <a:defRPr/>
            </a:pPr>
            <a:r>
              <a:rPr lang="cs-CZ" sz="1800" dirty="0">
                <a:solidFill>
                  <a:schemeClr val="tx2"/>
                </a:solidFill>
              </a:rPr>
              <a:t>Heslo </a:t>
            </a:r>
            <a:r>
              <a:rPr lang="cs-CZ" sz="1800" dirty="0" smtClean="0">
                <a:solidFill>
                  <a:schemeClr val="tx2"/>
                </a:solidFill>
              </a:rPr>
              <a:t>k vašim účtům je dnes velmi cenné zboží … ale o tom až na dalším snímku.</a:t>
            </a:r>
            <a:endParaRPr lang="cs-CZ" sz="1800" dirty="0">
              <a:solidFill>
                <a:schemeClr val="tx2"/>
              </a:solidFill>
            </a:endParaRPr>
          </a:p>
          <a:p>
            <a:pPr marL="285750" indent="-285750" eaLnBrk="0" hangingPunct="0">
              <a:buFont typeface="Arial" pitchFamily="34" charset="0"/>
              <a:buChar char="•"/>
              <a:defRPr/>
            </a:pPr>
            <a:endParaRPr lang="cs-CZ" sz="1800" dirty="0">
              <a:solidFill>
                <a:schemeClr val="tx2"/>
              </a:solidFill>
            </a:endParaRPr>
          </a:p>
        </p:txBody>
      </p:sp>
    </p:spTree>
    <p:extLst>
      <p:ext uri="{BB962C8B-B14F-4D97-AF65-F5344CB8AC3E}">
        <p14:creationId xmlns:p14="http://schemas.microsoft.com/office/powerpoint/2010/main" val="3029303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3"/>
          <p:cNvSpPr txBox="1">
            <a:spLocks/>
          </p:cNvSpPr>
          <p:nvPr/>
        </p:nvSpPr>
        <p:spPr>
          <a:xfrm>
            <a:off x="457200" y="116632"/>
            <a:ext cx="8229600" cy="648072"/>
          </a:xfrm>
          <a:prstGeom prst="rect">
            <a:avLst/>
          </a:prstGeom>
        </p:spPr>
        <p:style>
          <a:lnRef idx="0">
            <a:schemeClr val="accent4"/>
          </a:lnRef>
          <a:fillRef idx="3">
            <a:schemeClr val="accent4"/>
          </a:fillRef>
          <a:effectRef idx="3">
            <a:schemeClr val="accent4"/>
          </a:effectRef>
          <a:fontRef idx="minor">
            <a:schemeClr val="lt1"/>
          </a:fontRef>
        </p:style>
        <p:txBody>
          <a:bodyPr vert="horz" lIns="91440" tIns="45720" rIns="91440" bIns="45720" rtlCol="0" anchor="ctr">
            <a:noAutofit/>
          </a:bodyPr>
          <a:lstStyle>
            <a:lvl1pPr algn="l" rtl="0" eaLnBrk="0" fontAlgn="base" hangingPunct="0">
              <a:spcBef>
                <a:spcPct val="0"/>
              </a:spcBef>
              <a:spcAft>
                <a:spcPct val="0"/>
              </a:spcAft>
              <a:defRPr sz="4000" kern="1200" spc="-100">
                <a:solidFill>
                  <a:schemeClr val="lt1"/>
                </a:solidFill>
                <a:latin typeface="+mn-lt"/>
                <a:ea typeface="+mn-ea"/>
                <a:cs typeface="+mn-cs"/>
              </a:defRPr>
            </a:lvl1pPr>
            <a:lvl2pPr algn="l" rtl="0" eaLnBrk="0" fontAlgn="base" hangingPunct="0">
              <a:spcBef>
                <a:spcPct val="0"/>
              </a:spcBef>
              <a:spcAft>
                <a:spcPct val="0"/>
              </a:spcAft>
              <a:defRPr sz="4000">
                <a:solidFill>
                  <a:schemeClr val="lt1"/>
                </a:solidFill>
                <a:latin typeface="+mn-lt"/>
                <a:ea typeface="+mn-ea"/>
                <a:cs typeface="+mn-cs"/>
              </a:defRPr>
            </a:lvl2pPr>
            <a:lvl3pPr algn="l" rtl="0" eaLnBrk="0" fontAlgn="base" hangingPunct="0">
              <a:spcBef>
                <a:spcPct val="0"/>
              </a:spcBef>
              <a:spcAft>
                <a:spcPct val="0"/>
              </a:spcAft>
              <a:defRPr sz="4000">
                <a:solidFill>
                  <a:schemeClr val="lt1"/>
                </a:solidFill>
                <a:latin typeface="+mn-lt"/>
                <a:ea typeface="+mn-ea"/>
                <a:cs typeface="+mn-cs"/>
              </a:defRPr>
            </a:lvl3pPr>
            <a:lvl4pPr algn="l" rtl="0" eaLnBrk="0" fontAlgn="base" hangingPunct="0">
              <a:spcBef>
                <a:spcPct val="0"/>
              </a:spcBef>
              <a:spcAft>
                <a:spcPct val="0"/>
              </a:spcAft>
              <a:defRPr sz="4000">
                <a:solidFill>
                  <a:schemeClr val="lt1"/>
                </a:solidFill>
                <a:latin typeface="+mn-lt"/>
                <a:ea typeface="+mn-ea"/>
                <a:cs typeface="+mn-cs"/>
              </a:defRPr>
            </a:lvl4pPr>
            <a:lvl5pPr algn="l" rtl="0" eaLnBrk="0" fontAlgn="base" hangingPunct="0">
              <a:spcBef>
                <a:spcPct val="0"/>
              </a:spcBef>
              <a:spcAft>
                <a:spcPct val="0"/>
              </a:spcAft>
              <a:defRPr sz="4000">
                <a:solidFill>
                  <a:schemeClr val="lt1"/>
                </a:solidFill>
                <a:latin typeface="+mn-lt"/>
                <a:ea typeface="+mn-ea"/>
                <a:cs typeface="+mn-cs"/>
              </a:defRPr>
            </a:lvl5pPr>
            <a:lvl6pPr marL="457200" algn="l" rtl="0" fontAlgn="base">
              <a:spcBef>
                <a:spcPct val="0"/>
              </a:spcBef>
              <a:spcAft>
                <a:spcPct val="0"/>
              </a:spcAft>
              <a:defRPr sz="4000">
                <a:solidFill>
                  <a:schemeClr val="lt1"/>
                </a:solidFill>
                <a:latin typeface="+mn-lt"/>
                <a:ea typeface="+mn-ea"/>
                <a:cs typeface="+mn-cs"/>
              </a:defRPr>
            </a:lvl6pPr>
            <a:lvl7pPr marL="914400" algn="l" rtl="0" fontAlgn="base">
              <a:spcBef>
                <a:spcPct val="0"/>
              </a:spcBef>
              <a:spcAft>
                <a:spcPct val="0"/>
              </a:spcAft>
              <a:defRPr sz="4000">
                <a:solidFill>
                  <a:schemeClr val="lt1"/>
                </a:solidFill>
                <a:latin typeface="+mn-lt"/>
                <a:ea typeface="+mn-ea"/>
                <a:cs typeface="+mn-cs"/>
              </a:defRPr>
            </a:lvl7pPr>
            <a:lvl8pPr marL="1371600" algn="l" rtl="0" fontAlgn="base">
              <a:spcBef>
                <a:spcPct val="0"/>
              </a:spcBef>
              <a:spcAft>
                <a:spcPct val="0"/>
              </a:spcAft>
              <a:defRPr sz="4000">
                <a:solidFill>
                  <a:schemeClr val="lt1"/>
                </a:solidFill>
                <a:latin typeface="+mn-lt"/>
                <a:ea typeface="+mn-ea"/>
                <a:cs typeface="+mn-cs"/>
              </a:defRPr>
            </a:lvl8pPr>
            <a:lvl9pPr marL="1828800" algn="l" rtl="0" fontAlgn="base">
              <a:spcBef>
                <a:spcPct val="0"/>
              </a:spcBef>
              <a:spcAft>
                <a:spcPct val="0"/>
              </a:spcAft>
              <a:defRPr sz="4000">
                <a:solidFill>
                  <a:schemeClr val="lt1"/>
                </a:solidFill>
                <a:latin typeface="+mn-lt"/>
                <a:ea typeface="+mn-ea"/>
                <a:cs typeface="+mn-cs"/>
              </a:defRPr>
            </a:lvl9pPr>
          </a:lstStyle>
          <a:p>
            <a:r>
              <a:rPr lang="cs-CZ" sz="3200" b="1" dirty="0" smtClean="0"/>
              <a:t>Online recenze a </a:t>
            </a:r>
            <a:r>
              <a:rPr lang="cs-CZ" sz="3200" b="1" dirty="0" err="1" smtClean="0"/>
              <a:t>astroturfing</a:t>
            </a:r>
            <a:endParaRPr lang="cs-CZ" sz="3200" b="1" dirty="0"/>
          </a:p>
        </p:txBody>
      </p:sp>
      <p:sp>
        <p:nvSpPr>
          <p:cNvPr id="2" name="AutoShape 8" descr="data:image/jpeg;base64,/9j/4AAQSkZJRgABAQAAAQABAAD/2wCEAAkGBxQTEhQUEhQWFRQWFhYaFRcUFxgYGBYYFBgWGhYXFxQYHCggGRwlHRgWITEhJSkrLi4uGB8zODMsNygtLisBCgoKDg0OGxAQGCwkHyYsLCwvLCwsLCwsLC8sLCwsLCwsLCwuLC0sLCwsLCwsLCwsLCwsLCwsLCwsLCw2NywrK//AABEIALMBGgMBIgACEQEDEQH/xAAcAAAABwEBAAAAAAAAAAAAAAAAAgMEBQYHAQj/xABPEAABAwIDAgkGCQgJBAMBAAABAgMRACEEEjEFQQYTIjJRYXGBkQdSobGywRQjNEJicnOS0TNTgpPC4eLwFRYkQ0Rjs9LxJTWDohejwwj/xAAZAQEAAwEBAAAAAAAAAAAAAAAAAQMEAgX/xAAkEQEBAAMAAgICAgMBAAAAAAAAAQIDESExEjIEQSJRE2HRof/aAAwDAQACEQMRAD8A3ChQoUHCoDWi8YOkeNIYikooHvGDpHjXC6npHjTEiuEUEhxg6R40OMT0jxFRpFN8WlyPi8s78wmey4vQTPGp84eIoccnzh4iq+2h885TY6spnxmKWbQuTmII3QIigmeOT5w8RQ49PnDxFRBFFIoJnj0+cPEUOPT5w8RUGRRTQT6XUnQg9ho9VtRi41GlWJsyAekCgNQoUVaoBPQKDjr6U85QHaaar2wwNXmx2rSPfXk/hzwmexuKdU4tRQFqDaJOVKUkgQnSd81XBQeyneFGDTriWR/5UfjTJ3h5s5OuMY/WJ/GvIcUYCg9YL8pWzB/jGu4z6hTdzyq7LH+JB+qhw+pNeXEGnDZqR6SX5XtmjRbh7Gl+8UivywYH5qXj+hHrNefGzTps04huivLDhvmsvHuQP2qSV5Xm/m4ZzvUkeomsabVTptVBqy/K0r5uFHe7HqQaTPlUfOmGbHa6o/8A5is2Qql0KoL1/wDImJkEIQD1rcI8AQDTrBeUt8KHHIbKN5QFApHTlJObxHfpVBSqlAqg9DbOxYdQFjf33HXvHXTqoLgV8jZ+zb9hNTtQkKFChQcoUKFA1f1qK21mypyEA5rzMaHoqVe1qN2pon63uNBXV4LEXjEEXkCNNbXGn4Uqwy8BBdCj0kEd1opq5iYJOe+ZVi7AAH6FuygrEXAzcnzuN3EXMBHbF6B9kd85Hgr8aHFu+cjwV+NMPhNgc+8/33VNzk6tK6HrXXBBV/ek2OknL0xQPsjvnI8FfjXOLd85Hgr8aaB8SOXaBPxvVB+bftpNGI5wzEEf5p6YIzFGmtA/4t3zkeCvxocW75yPBX40yOInRdzEDjSATMGCUf8APVRvhYkcu3zvjTaJ05F7XoOYrZz65jEFExGRIERrqDM9dSez0LBIWQbCCARPST11GocK7JMqAEAPHlDeTyNYOt6mcL7hQKOaGrBhjyE/VHqqAcFqnsMOQn6o9VArSeI5iuw+qlKSxPMV9U+qg8V478q59dXtGn+xeDuIxSVqYbUvIQDlQtWomOSkie2KY7S/LO/aL9o1sXkEeWnD4op/OtyACTzTfsoM+Pk+2jJCcG+obiGyAevlQaXb8m20z/gnu/IPWqvQ5x73Qv7o/wB1BGLdJA5Q6SUiBb601PBgLfku2of8GvvcZHrcpdPk0x4MKaSg9Cnmvco1vpWv85/6/vpk/gErUVKUoqO8EjTsNTxDHsJ5M8SbLLYNsoDqTPbapBXksxOY5VMhP03DPXICIF61BOzkSDKpBkXOveadcWJ19CfwoMxw/knxR1cYH6S/9lPEeSfEDV5nuzn3CtGCfpK8R+FKJT9JXjQZ835LHZgvtz0BJP7VPW/JUve+nub/AI6vQP0lfeP40YJ6z95X41AzDhjwSGCYbXmClFzKSEkEghRk8oi0RYCqiFVpflVSBhGz/nJ3k/MX01lgXUjeOAalnDIBAyBtnJrJlpJVPfVlqq8AMQosBBjKhrD5bX5TQKpPhVqrlIUKFCg5QoUKBs7UZtXRP1vcak3ajNr81P1vcaCuOvqUrVPJmIWtOhvmATGg9FIB1SY5XRYuLNoETyOv1V11V1cozmMDM953UIHdR2GVKFiT0y46DMHpAtJiegUBFuGByrEa8auOSbiQnX8NK6Vqkcq4EkcY5Ea25F7Ce+lfgjkDvBl1y4Ol++ut4ReaSToLca4YMem80CIcMXVaRcOub5PmdWlcDhBPL/8AtcMaHzbWjxpZGEcvJvED41w9ETPrFd+Br7NZh1yJ3W6NKBJp9Upubyfyi9Jvqjq07aIlwxJV1WccJ3GOb0U4VhXD33PxrnSbCurwy93fLrm4yO+gbuOkSFLiDA+Nc1sI5nqqcwfuHX6aifgjljIkCLuOEaG8dN+6pbBD1CgXXpVga5o7B6qr7mlWBrmjsFAak8TzFdhpSk8RzVdh9VB4t2r+Wd+0X7RrWPIntBLGDxbi5KQ80DETygQNSBvrJ9r/AJd77Vz2jWr+RBAVhMYFICxxiDlUAoKhtZAIUCDpUX06x52daTheEuGcAKHRJEhKuQpX1UqjN3TXMNt1lyQFZSNQsFJHbOlR2y+C2ExKEr4lLS0rtxBU2jO2QZ4uSmM02I3VO7OwSVMJRiy285l5SnUJIzb7hI9EaVxMsrJYus1S2cv/AD/qFc4VsJcLayUkEiYkGDGoruI2m64pIwaUPiCVkKTybgAGSI3+FPMYllHJDaAByBABHREK7tdaZ7JwTRbfUzh20LzJF0I6bxIgWrVz4+fbFMvleFsOcaeexl6Mq2jbvUKK+nHTyG2wLXW42D12BNSzuDHEApaaDhSJ5CLEi8ECiYzBrSw2EJTxgLfGKAQCQOcebvPVT/J/p18P9oUcI0sBSMW4gPBXMbIWcpAynk23nWKaI4chTuVDJKbicwJVAOmWQLx076gfKYmMWhRCUE4duQNAZXI0vf1U24EoBeaBNyXPDKax792U7cY1Yasfj5v660XDbZOWXUZVE8lCbki0WNyZnQd1E2jtp9pHGDDKUmYAPJUSrm868WvYdtOsHjlfC1N8WCgNpVJsbkpjMTG6e+nvCVwFjVNlpmDMa613+P3ZMbb7Z8s5MLZPKicO8Y67s1C3kJQv4QOSkyAMq4v01moXWmeUc/8ATUn/AD0eyqsqDlXZzlscYZfLGV6B8ni/io/ycKfFr91W6oDgN8iY+yb9hNT9cLAoUKFByhQoUDd2ovbHNT9b3GpR38ai9sc1P1vcaCrYtwqN9xItxwsenKINHRdVpgmLl4G46DYb70itPKVY6n5r3TbQ+quKSTuN4HNeta1p6Iv00CjYEb4Egxx3NVawOpknsooBBjfoLv8Azo1V393VRSCJtqCLJe6hpNGbRmIAscp5weAiAN5iY76A2nnQcwH5YqmADPV1+FcCAISc0kjQvG0WhW437KWOCUNMsQRcub9ZOainAqjLyY+s5rf6XWaBJR1M8okgfliJg5rDtt310FJtyotvezBRFp6taXVglGebra7nULwrqopwKosQOqXIkG0cqdCaBJYnMBom1+OmAbXGpk7qnMB+yP5vUQvAqJnkzrdTmp6s1hp6al8ALnsFAq6db+roqxtaDsFVx5AMyJ6LTVjb0HYKA1Jv81XYfVSlEe5quw+qg8W7Y+UPfaue0a1//wDnwfF4gf5zXsLrIdtfKH/tXPbNaP5KNpuYbAY55oJU4h1jKF80kym9x01FTjO3kXbhKMZ8OaTh3g20VIBSCoDklJXyQIuFU52tilttpGIdUXMznLQmBGY5Arix5pA7u+mXBbbuKxTKn1cWhAdVxuQCAEobKYzSd5nsqHd2+MS2kceHnGuNU6QECyieLAypAJAtpurvV5ynEbMeSy1ZsQr+zIWSVEoBkGSfpEjU751pXZGHU41iAFxKmlBUkckEqUNRFpqvs8LMN8HbSVqzZE5koTJ0uJMTepzgfj23m8SkgoSSmOPhGac0kTroOmrM7L4inXjZZasLjRRhEoddg5EpUuQmT1KUdT29Nd2skqZQpDwQEkKznKQQUlIuSEnnAzNJYphheHSwVpUAEiAoHm6aAx4bqM6ywGUsZ0p4sBKQpQSUwkp3jWCRpVfwv9LvlO+0Fwg2Xh1ONF9WZSWWkzJGYAqvYGJuaR23gmkYdZwSw2+nKpCjmI+LClqSRMQQmO+mfDHbq2H2kMIDraWW+WElYBSpQgrQCJgAx11Hr4aBQhxCADlnLz4UhwcwgTqZ7KjP61HS/C7bCFow7kqQp1lDgQBI3KifEVaOGZUrZwCQoFTrAAtfMR0HSqVsfF/Cm0Mwn4phA5R1U3I5PakFXToKsTfC5l5r4OkKS7n0Kcv5PnE3nvqPxpzHHH+v+q8rzGmPlF/7X2YhHqNZIHK1nyk22Sep9qsc4yrdv3pp+kepuA3yHD/ZNf6aanqgOAvyHD/ZNf6aan6qWhQoUKDlChQoG7lRW2uan63uNSjtRW2uan63uNBWXlKKiY5oMS2vSYMQrlGk1JsTlME3GRwnNGvOmLnSgtmSolB1/NmTc3HKvb10RLQBPIPc0oSLyOf10ChZMwQCANyHLhUxBzXgm9cdSSLpkJIB+LcudARyriAL0khiEzkuTH5NU9JkZ99ooxw4ITyCen4tQuDv5Vhp00CoQT80RlIgockxciM2/dvpPIRCssmwHxblssEFQzdHqrjuGMglIN4MNmbRJBz6Hca6GDnjL1TxZgwI5xX1RNAYt2Mp+cIAbc1i5gK0trXUsWgpuLDkOfP0POvfXopM4f6FjeA2qRqBPLpRtiSCU3JueLULiIJ5Vt/jQFdbskZSeiG3SIM2PK1tU/s7f2Cq6WLcyxkRxRkEC08vS9WHZm/sFA6c3z3VPt6DsFV55kG53aeAqwtaDsFAaiO809h9VHorvNPYaDxbtz5S/wDbOe2qtU8h2GDmGxiFJCwXGeSoAgwFG4NZZt75ViPtnfbVWq+QhwhjGEKSk52rqukWVrcUO8abhtloSkp4tEGZ5IiIA0pJjYrSEwltI1sEpA9ApX4afzzO+bHW8fO7K4cWr88z90/7qmePSLe+3GditJuEJk3MJAnwFN9pbHbVClFSAmRyPpRrY9FPU42xl1ondaAOmb3pRrHJ+c431Zbes1Mtl8CvsbLShxpbTi4StJUFpNwDa2Udfoo42MhalrcW4VKWTyQQACZAjLVgOPb/ADifGgMe3+cT413/AJMnHwhhgdjoQnk5jmMyq5vA3jqpz/RiZBIBjfF9Dvpf4e356fGh8Pa89PjVdtvt2RYwYTcASRe1LDApHKAv+OtJDHJ3uNnst76TRjzN3Go3xMx40ngVjywpjZa/tmfarCM9q3PyuvhWynSCCA6zoZ+eKwMrsaD1vwE+Q4f7Fr/TTVgqv8AvkGG+xa/001YKhIUKFCg5QoUniHghKlKMBIJPYKBJ03qK23zE/W9xp3g8QXG0LIgqEx0Tupnts8hP1vcaFVPieUrk35RBLY3Gdc9/RrRfg4sMoEi54tMJnzhn6JB7aO8wM3zVSTMIbMX3kmf+KQDRjmgdXFt6/e7RQGUx0IOkfkk9H173g0fi5I5N1HXiha8coZur0iki1IskTEXbbMd2ft8K6tGpCdNJba06Ac3b4mgPxFubfQ/FJvJN4C+oVxSIUeQSCAIDQtYEXzX/AHUunJrxEfoom0Hp/mKALf5mOmzfjzqBNLN4AAsmDxYgaE/O6d3bXAxqMg0v8WLmeSQM+kTR/i5jiYvrCIt15q6Q2IHEbrWRPpVQIKYEnk5bGym03FjHPvcCrHsvf2CoQqbMy1rrIRv1JvfdepvZRud1hQO1oBm38xU+3oOwVXnXALHU6eAqU2HtNGIZQ62bKFxvSU2Uk9YIqA/ormh7DRqK7zT2GpHi/b/yrEfbO+2qtM8irIXhsalUwVszlsbZtKzThF8qxH2zvtqrTvIWfisX9dn9qoveeBZ8a20gkLS6FAfOUsJUQmcqF8XlUYt0Wpd7ZqAopCVG8Al9AmY+aRIpxisK+45KlNcXJlKcyZBtyrwoxFzUqpAmcx7le6qtO3ZlP548pcZ3xfBieDzXnOfe/dXP6vtec59791PFoVoFW3EuEH2aXQuReO4z6YFX9EQ3sdg2S4onoCwdO6us7EZUopClyASZUAAE6kmKkW8OhJkagGJUTE0yw2EW28+4lRHGIcSMqk2KxyTB6DXWPPPXGXf0Zv7NbEFOdQIP96hOk+cNOulcLsZCwSQ4kbvjEKnp5vRT3AYPI2hBUZEzChvJN7UupBEQonplQH7Nc2+fDqTx0z/q+35zn3h+FFOx2UkS4pJ1ErAPbpUjhpFleJUFd2goPYdKjJJmIsY0/wCadSp/lLwqW9kYgJJUC6yqSZ1UnfWEk2rfPKmgDZL6RoFMRv0WmsBNQPX3AH5BhvsWv9NNWGs+4N7XLLGCGqThmiR08lNx11e8LiUuJCkmQfR1GuZlLeOrjZOlqFChXTlyqpwu2pfiU7oU5+yn3nuq0POBKSo6AEnsArL8QqUrWrValKP6V6q25cnF+jD5ZdXfYK82GZPSge+ibb5ifrD1GqtsvFrXhk8pSUtNJgJMcoq5xpfZO2lvtuIcMqacSM3SlSSRPXqKnDPvhGzXZ5MMSkSeRJK5nIyY11v1767xcg5gDKVWyNTmTa17yNOo0Z5GUmREkkSGZIvMZrx21xBBgTHX8RbpMDqt3VYpcy8k2HzdUM3TeY5UETQcbSm0AmdQhm8DTKTSymEH+8Rb6LREbxpQcw6DMuJ13pb1EHooEHE8lIgEzJ5LOs6G8TA76UbRoOmYlLQy3ImAd4nTppTiUfnE7/mt79DEbp9NAtJt8akRvytyeiLW13UCDDYjlZZ5XJytWMckiD3V0xvRcEcrKzIg6ZZsB7qUVhkRHGIiD81u+t9P5ijcSiPyqb3mG7+i9AgtlJkckQm5yM8qN4M2nWrDsjf9VNQbjDZmXUdI5LdgLjdppUg4+UNLKTBISAR1nUd1RbydTJ28TDiAZJAMHwsKqHAbaowqkpWYZe1O5Dk2V1A6HupttrErwq8zZPJAJEyFJy5iCOymSGgvCoOsp9BFUZbP21Y6edlbODRXND2GobgZjS7g2VKMqCcij0lslMnrtUyvQ9hq+XrLZzw8Y8JB/a8R9s57ZrSPIkficZ9Zn9qs44TfK8T9s57RrSPIeJbxY+kz+3Uoq5/1uTkKuLMblFIy7xGbdeKcZYcKpVqbFThTcRzYy+FMfguA6BEzHLyz05c0eipl7EISSDxlt4acUO5SQQa7z7Pcc48/sVOIESfQFH3UtRGW0OSUlXXKXEe1HopwnDQIB9Z9JNcOjJl9RIBTE9trb5FVzamJxAdcCHCEybX5ItBAGutXEsHppA8GgslcE5tbiD02OgtppVmu4zvyc5fKWXH/ANQ+DcUppsqdVPKvmCcwzWJBSZtTvBckqJcUqYspYUB2QkRTlxlvDAIWsI1jMSZ3klWm/wDCnBw0gX8Ca5yvcrz0YzmMlJtrBEgyOkUm6/CgkJkkdMa7hal0YQj5xPaZpRDcEE3i9uquLeTrvGdvFe4XbOXicK9h5SnPkOa5jIoG/hWB7W2a5h3FNOiFJ8D0EHeDXozaziStQSvXWxjxrKfK20OMbWkapI+6beg1ThstvK07NUmPY0jZapTgk9OBbPgE1O7LximnLG28biPx66guDhzIw6vNwTCfESamGedVed5n1ZhO6+L8DXaQwS5Qg9KR6qXrVGFC8LMRkwyhvWQgfpG/oms04S48NtmNYq38KsXxj4aB5LQk/XUPcI8ao3CbmkHfWbZe1u/Hx5Egy4pDZSIIKUjwA/Ci8E3fj8Qn6LJ8A4KScaOXU6Cm3A53NjH40CEA9ozH301XtT+R9Vhec5Rle8xK2rRuuJGkd9F4wQJUATHzmRl69N4Jp002lRVlcUYJkcnkk/o9RpRWEFzmVJ6AndMDm6XrUwI9xUZgCBbzmbG1yI6enpo2ceeI0klm5tmnk6x6qerwcmc6h0gZYPinvrjrCUiVLIAEEnLFzqeTruoGaiQLkC8XUzeB0lO4xbrrqli/KETblM6X0kdgilUvNX+OzRc3Se3ROl6VYZSoHK4VAGDzbGNOb1igatq0vqCBymbkWtbropIjUdPOZ0JBB00n10/GDuDnX2cmPZ9Vc+B/TX/6f7aBmtc3zCI85noEgW3TTraR+LjpI9ANcew6UoOZxQSN5y2m2uXpo+PbzMym4SUGeoyJ9IrjP61Zq+8VfbrylG8QABp0CPVQ4JuhWEQPNBT90xRdqMkZuiKQ4FtRhx9IqI7yb1k9vQq+eTXE/KGfNWFgdSxB9KfTV2Xoeysm4PbRGHxzaiYS58Wvo5XNJ7FAeJrWTpWrXe4sG2cyeM+FHyzE/bOe0a0byGiW8WPpM/t1nXCof23E/bOe0a0LyIn4vGdrPrXVs9qqUOxNoAFPFKMjKFWtfnA5q0tzDEndu+ar1hQnwqLO3UZM6RmAssDNKD1ilnHHM/JVyZFsgNrTyswPoq7flnlzs4r13H9HxUsCBu35FEe1NOW1SJuO0R6DTJDxO5Q7fxpTMemqFguHwSkqBKyYmRyr2jeojrrmIS5nUU4otjiygIy2CpkLmf56aIjFzEZr6SCAbTrQ+HgEghyxiUgkFXmiBr1VZh8u3iP3L/V6XUFlKOXnIAClypGYgATABoxeUNQn7xO/6tMHseuxQBHKBDhUkgiLWSeuxpZONsMygDFxJgHeJIvVdll5XVvfJ1hsRmmcs9AJNum4FB+RJm2SI6518KTS+SJBkV1xw5VEnq/n0VXtv8a71T+UQeJXvis28pj4KUDfKj6P+K0XHxBNYxwvxZdxCki+U5QBvP8AzWbTP5Ne68wbJwAUpWFQ4ebxbaE9eRIBPjPhVgw4uaZcHMEWMFh2zZSGkBQ3hREqnvNOWnL0yvcup1zmPF12QqWk9UjwNPag9gvQSg77jt31N1qwvcWLZjzKs5dJD70651z4n3RVe2phgtYTGqhfsuatG20xi3o3lJ8UCoVhglwrPYkdA3nv91Zc/Frdr8yUMUmEnsqC8nzZXiMQJhRXqROhO6rDi08k9lVrg47xOPPQ6Ae8WPuPfXen2r3zsaP/AFZm5U3+q/iof1YHnN/qv4qmmXraE2pRbl4g7vTWpiQP9WR0t/qv4q5/VkdLf6r+Kp8rvEHtoqXJOh/ndQQo4PHctH6v+Kh/QB89H6v+KppLmtjauBy0wdY/fUCFOwT56P1f8Vc/oI+ej9X/ABVMqctMHs30Va43HdQQ39CHzkfq/wCKuv4Li2XcygZAAhMRB7TUsVXAg7qiuEbtkoB1MnsGlc53kWa8e5KntNvMCOqmvBdASykbxIN94Jp/ihceFM8GnItadyuUOo7/AMaxyt99GO3FC+6xjt3VtmAKi0jPzihObtyifTWI4hGfEMo85xAPYVCt1itOmMe++XjXhd8txX2zntGr75F3QlrGk6DiZ8VVQ+F/y7FfbOe0aPwd4Qu4UOBtRAcy5gIg5ZiQR11cobZxLIJ5ahMSLQRqJ6afnGMnze8A+mscHDl7p/8ARs/s1O7F4SLdROUK/QaBEE7st5iOqurfl7VYa8dffjGkHGpOjkdwNKpxqPOrJ9ocMVNrylCewtptc2kAV1fDOEJUW031lpYEboUCAZqPCxqyXmhcZR3U1fU4VlTb6UpKQAkpFj52lz+6s1wXDRK1hJQgAm6oegDpMLpTEcM20LUnIlQBsoF0AjpEqrrHLlK0zD8xIcczKAuoEpzdZyxJo6gPmq8VqrN2eF7SkLXCBlixcWCqfNsaTHDdrzfB38UVzed6lprKsp1BBOpWSe4EUtjlQkJ36mqpwP2ojEYlCADzFuflAoci0FOQbyPRVpxp5VZvyL+mn8fH9obaA5FVTgHwWBxasS8ArKpRbTuBJMKPSY0G6rZtGVaDQE/hTrYuC+DshMyoyo9RVci5qjHKz00ZSX2f413cKJghe+6iIEmnrTUUTDzBvwoKG4+jfVtBqmsJMAC5NvGre03CQOgAeFaNVrN+RJ2KDwjP9sd/Q9kUz7KdcLTGMX1pR7NNGr1Ts+1X6vpCG0ObVPxqsjjKt6XfQoER6BVs2k5AqHwPB53GrytFIKFBas5Itcbgb11r9udv1ads1coBvzdxtT1Wu/dvt4Uns3ZbjaAlWWQNx/dTs4M6wPHorUxG8crfqd/VXAO3Q6ml/gJmYE9tD4GroH3jRBukWNjoN9CDGh16b9tLnAq6vvGufAVdX3jUpNosNd+h9dFc0GunT76dHZyrWFtL9NFVswmJCbaXqA2KeVod2+1uqq3tdZU+vqt4Crh8BX1eNU7azZRiHAdZnxANV7fS3T9jLEI6aZ4kiZqRdNqh8SvWsrZPRrstOfaGGH+aj0GfdW31h3Blf/UsN9oPUa3Gter6sW77PHPDZspx+LBEHjl+kzUJXpLygeSNvHPHEMucS6rnymUqI0MWvVJd8g2KHNxDR7Uke+rFTI6Fai55DceNHGT3q/201c8i20hoGT2LV70UGczXc56avTvki2mn+6QrscHvimTvkx2on/CKPYts/tUFUacUDySQeokH0UHXVE8oknrJPrq2YPgNtFpUrwTqhvjKT3Qaa7U4K40rJGCfSPsyT2mKCAbxjiQAFqAGgmks5qQc4P4pPOwz4/8AEv8ACmzmznk85pwdqFD3UGmeRBDjuJfdUZS2zl0A5TqgRcDoQa0rGC9VryK4Li9nqc3uvLJ7EAIA8c3jVmxutY917k2aZzFHKTBmjB6aQxK6RZXKqpjQmsMKfq0qMwi70+dX0V254f7GTLqY3XPYBVpqH4NYeEFZ1Ubdg/fUzWvVOYsW69yZzwxM41XUlHqmkWaG1158W8r6cD9EBPurjhgVk2X+VrZrnMIjNrripzyVEZnzvIRHZKv3VT9t4sXGtWjyUpJefV81LaE96iT7qt0+1e/6tMoUKFamIKFChQChQoUAoUKFAKo/DdnK+hY+emO9P7iKvFUzygc5rohXjIrjZP4rNX2iCSZBqEx1iak2XZTFM8Y3WJvR3BH/ALnhvtD7Kq3UVg+wF5NoYZR/OpH3re+t4Fa9Xpi3/Z2hQoVapChQoUAoUKFByK5lHRRqFATih0DwojmFQRBSk9opahQVzaWHS2SlCQlJEwkQJJvVcx6tat+3WuartB91VTarcVj2zlbNN7ihHTNdYF+uirNHwutUNMS2EbtTgiTA6h3ndSTAtUpsTD5nh0J5R7tPTVuM7ZHGV5LVowjORCUjcAKWrldrbJx5rLV/lXftF+0aJjjCT2UKFYMvb08fUUx+5V31rXk1YSnClQEFTrmY9OUwPAUKFaNLP+QttChQrQyBQoUKAUKFCgFChQoBVa4doBYSSLhwR3gzQoVzl6d4faKIzqKPi6FCsH7ejECLYrD/AGrftit7rtCten0xb/sFChQq5QFChQoBQoUKAUKFCgFChQoGu0ky2rsqmbV0oUKzb2n8dXHTr2mlMIeWK5QrK2RLt61Z+CqbOHfIHdFChV+n7KPyPon6FChWxhf/2Q=="/>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cs-CZ"/>
          </a:p>
        </p:txBody>
      </p:sp>
      <p:sp>
        <p:nvSpPr>
          <p:cNvPr id="3" name="AutoShape 10" descr="data:image/jpeg;base64,/9j/4AAQSkZJRgABAQAAAQABAAD/2wCEAAkGBxQTEhQUEhQWFRQWFhYaFRcUFxgYGBYYFBgWGhYXFxQYHCggGRwlHRgWITEhJSkrLi4uGB8zODMsNygtLisBCgoKDg0OGxAQGCwkHyYsLCwvLCwsLCwsLC8sLCwsLCwsLCwuLC0sLCwsLCwsLCwsLCwsLCwsLCwsLCw2NywrK//AABEIALMBGgMBIgACEQEDEQH/xAAcAAAABwEBAAAAAAAAAAAAAAAAAgMEBQYHAQj/xABPEAABAwIDAgkGCQgJBAMBAAABAgMRACEEEjEFQQYTIjJRYXGBkQdSobGywRQjNEJicnOS0TNTgpPC4eLwFRYkQ0Rjs9LxJTWDohejwwj/xAAZAQEAAwEBAAAAAAAAAAAAAAAAAQMEAgX/xAAkEQEBAAMAAgICAgMBAAAAAAAAAQIDESExEjIEQSJRE2HRof/aAAwDAQACEQMRAD8A3ChQoUHCoDWi8YOkeNIYikooHvGDpHjXC6npHjTEiuEUEhxg6R40OMT0jxFRpFN8WlyPi8s78wmey4vQTPGp84eIoccnzh4iq+2h885TY6spnxmKWbQuTmII3QIigmeOT5w8RQ49PnDxFRBFFIoJnj0+cPEUOPT5w8RUGRRTQT6XUnQg9ho9VtRi41GlWJsyAekCgNQoUVaoBPQKDjr6U85QHaaar2wwNXmx2rSPfXk/hzwmexuKdU4tRQFqDaJOVKUkgQnSd81XBQeyneFGDTriWR/5UfjTJ3h5s5OuMY/WJ/GvIcUYCg9YL8pWzB/jGu4z6hTdzyq7LH+JB+qhw+pNeXEGnDZqR6SX5XtmjRbh7Gl+8UivywYH5qXj+hHrNefGzTps04huivLDhvmsvHuQP2qSV5Xm/m4ZzvUkeomsabVTptVBqy/K0r5uFHe7HqQaTPlUfOmGbHa6o/8A5is2Qql0KoL1/wDImJkEIQD1rcI8AQDTrBeUt8KHHIbKN5QFApHTlJObxHfpVBSqlAqg9DbOxYdQFjf33HXvHXTqoLgV8jZ+zb9hNTtQkKFChQcoUKFA1f1qK21mypyEA5rzMaHoqVe1qN2pon63uNBXV4LEXjEEXkCNNbXGn4Uqwy8BBdCj0kEd1opq5iYJOe+ZVi7AAH6FuygrEXAzcnzuN3EXMBHbF6B9kd85Hgr8aHFu+cjwV+NMPhNgc+8/33VNzk6tK6HrXXBBV/ek2OknL0xQPsjvnI8FfjXOLd85Hgr8aaB8SOXaBPxvVB+bftpNGI5wzEEf5p6YIzFGmtA/4t3zkeCvxocW75yPBX40yOInRdzEDjSATMGCUf8APVRvhYkcu3zvjTaJ05F7XoOYrZz65jEFExGRIERrqDM9dSez0LBIWQbCCARPST11GocK7JMqAEAPHlDeTyNYOt6mcL7hQKOaGrBhjyE/VHqqAcFqnsMOQn6o9VArSeI5iuw+qlKSxPMV9U+qg8V478q59dXtGn+xeDuIxSVqYbUvIQDlQtWomOSkie2KY7S/LO/aL9o1sXkEeWnD4op/OtyACTzTfsoM+Pk+2jJCcG+obiGyAevlQaXb8m20z/gnu/IPWqvQ5x73Qv7o/wB1BGLdJA5Q6SUiBb601PBgLfku2of8GvvcZHrcpdPk0x4MKaSg9Cnmvco1vpWv85/6/vpk/gErUVKUoqO8EjTsNTxDHsJ5M8SbLLYNsoDqTPbapBXksxOY5VMhP03DPXICIF61BOzkSDKpBkXOveadcWJ19CfwoMxw/knxR1cYH6S/9lPEeSfEDV5nuzn3CtGCfpK8R+FKJT9JXjQZ835LHZgvtz0BJP7VPW/JUve+nub/AI6vQP0lfeP40YJ6z95X41AzDhjwSGCYbXmClFzKSEkEghRk8oi0RYCqiFVpflVSBhGz/nJ3k/MX01lgXUjeOAalnDIBAyBtnJrJlpJVPfVlqq8AMQosBBjKhrD5bX5TQKpPhVqrlIUKFCg5QoUKBs7UZtXRP1vcak3ajNr81P1vcaCuOvqUrVPJmIWtOhvmATGg9FIB1SY5XRYuLNoETyOv1V11V1cozmMDM953UIHdR2GVKFiT0y46DMHpAtJiegUBFuGByrEa8auOSbiQnX8NK6Vqkcq4EkcY5Ea25F7Ce+lfgjkDvBl1y4Ol++ut4ReaSToLca4YMem80CIcMXVaRcOub5PmdWlcDhBPL/8AtcMaHzbWjxpZGEcvJvED41w9ETPrFd+Br7NZh1yJ3W6NKBJp9Upubyfyi9Jvqjq07aIlwxJV1WccJ3GOb0U4VhXD33PxrnSbCurwy93fLrm4yO+gbuOkSFLiDA+Nc1sI5nqqcwfuHX6aifgjljIkCLuOEaG8dN+6pbBD1CgXXpVga5o7B6qr7mlWBrmjsFAak8TzFdhpSk8RzVdh9VB4t2r+Wd+0X7RrWPIntBLGDxbi5KQ80DETygQNSBvrJ9r/AJd77Vz2jWr+RBAVhMYFICxxiDlUAoKhtZAIUCDpUX06x52daTheEuGcAKHRJEhKuQpX1UqjN3TXMNt1lyQFZSNQsFJHbOlR2y+C2ExKEr4lLS0rtxBU2jO2QZ4uSmM02I3VO7OwSVMJRiy285l5SnUJIzb7hI9EaVxMsrJYus1S2cv/AD/qFc4VsJcLayUkEiYkGDGoruI2m64pIwaUPiCVkKTybgAGSI3+FPMYllHJDaAByBABHREK7tdaZ7JwTRbfUzh20LzJF0I6bxIgWrVz4+fbFMvleFsOcaeexl6Mq2jbvUKK+nHTyG2wLXW42D12BNSzuDHEApaaDhSJ5CLEi8ECiYzBrSw2EJTxgLfGKAQCQOcebvPVT/J/p18P9oUcI0sBSMW4gPBXMbIWcpAynk23nWKaI4chTuVDJKbicwJVAOmWQLx076gfKYmMWhRCUE4duQNAZXI0vf1U24EoBeaBNyXPDKax792U7cY1Yasfj5v660XDbZOWXUZVE8lCbki0WNyZnQd1E2jtp9pHGDDKUmYAPJUSrm868WvYdtOsHjlfC1N8WCgNpVJsbkpjMTG6e+nvCVwFjVNlpmDMa613+P3ZMbb7Z8s5MLZPKicO8Y67s1C3kJQv4QOSkyAMq4v01moXWmeUc/8ATUn/AD0eyqsqDlXZzlscYZfLGV6B8ni/io/ycKfFr91W6oDgN8iY+yb9hNT9cLAoUKFByhQoUDd2ovbHNT9b3GpR38ai9sc1P1vcaCrYtwqN9xItxwsenKINHRdVpgmLl4G46DYb70itPKVY6n5r3TbQ+quKSTuN4HNeta1p6Iv00CjYEb4Egxx3NVawOpknsooBBjfoLv8Azo1V393VRSCJtqCLJe6hpNGbRmIAscp5weAiAN5iY76A2nnQcwH5YqmADPV1+FcCAISc0kjQvG0WhW437KWOCUNMsQRcub9ZOainAqjLyY+s5rf6XWaBJR1M8okgfliJg5rDtt310FJtyotvezBRFp6taXVglGebra7nULwrqopwKosQOqXIkG0cqdCaBJYnMBom1+OmAbXGpk7qnMB+yP5vUQvAqJnkzrdTmp6s1hp6al8ALnsFAq6db+roqxtaDsFVx5AMyJ6LTVjb0HYKA1Jv81XYfVSlEe5quw+qg8W7Y+UPfaue0a1//wDnwfF4gf5zXsLrIdtfKH/tXPbNaP5KNpuYbAY55oJU4h1jKF80kym9x01FTjO3kXbhKMZ8OaTh3g20VIBSCoDklJXyQIuFU52tilttpGIdUXMznLQmBGY5Arix5pA7u+mXBbbuKxTKn1cWhAdVxuQCAEobKYzSd5nsqHd2+MS2kceHnGuNU6QECyieLAypAJAtpurvV5ynEbMeSy1ZsQr+zIWSVEoBkGSfpEjU751pXZGHU41iAFxKmlBUkckEqUNRFpqvs8LMN8HbSVqzZE5koTJ0uJMTepzgfj23m8SkgoSSmOPhGac0kTroOmrM7L4inXjZZasLjRRhEoddg5EpUuQmT1KUdT29Nd2skqZQpDwQEkKznKQQUlIuSEnnAzNJYphheHSwVpUAEiAoHm6aAx4bqM6ywGUsZ0p4sBKQpQSUwkp3jWCRpVfwv9LvlO+0Fwg2Xh1ONF9WZSWWkzJGYAqvYGJuaR23gmkYdZwSw2+nKpCjmI+LClqSRMQQmO+mfDHbq2H2kMIDraWW+WElYBSpQgrQCJgAx11Hr4aBQhxCADlnLz4UhwcwgTqZ7KjP61HS/C7bCFow7kqQp1lDgQBI3KifEVaOGZUrZwCQoFTrAAtfMR0HSqVsfF/Cm0Mwn4phA5R1U3I5PakFXToKsTfC5l5r4OkKS7n0Kcv5PnE3nvqPxpzHHH+v+q8rzGmPlF/7X2YhHqNZIHK1nyk22Sep9qsc4yrdv3pp+kepuA3yHD/ZNf6aanqgOAvyHD/ZNf6aan6qWhQoUKDlChQoG7lRW2uan63uNSjtRW2uan63uNBWXlKKiY5oMS2vSYMQrlGk1JsTlME3GRwnNGvOmLnSgtmSolB1/NmTc3HKvb10RLQBPIPc0oSLyOf10ChZMwQCANyHLhUxBzXgm9cdSSLpkJIB+LcudARyriAL0khiEzkuTH5NU9JkZ99ooxw4ITyCen4tQuDv5Vhp00CoQT80RlIgockxciM2/dvpPIRCssmwHxblssEFQzdHqrjuGMglIN4MNmbRJBz6Hca6GDnjL1TxZgwI5xX1RNAYt2Mp+cIAbc1i5gK0trXUsWgpuLDkOfP0POvfXopM4f6FjeA2qRqBPLpRtiSCU3JueLULiIJ5Vt/jQFdbskZSeiG3SIM2PK1tU/s7f2Cq6WLcyxkRxRkEC08vS9WHZm/sFA6c3z3VPt6DsFV55kG53aeAqwtaDsFAaiO809h9VHorvNPYaDxbtz5S/wDbOe2qtU8h2GDmGxiFJCwXGeSoAgwFG4NZZt75ViPtnfbVWq+QhwhjGEKSk52rqukWVrcUO8abhtloSkp4tEGZ5IiIA0pJjYrSEwltI1sEpA9ApX4afzzO+bHW8fO7K4cWr88z90/7qmePSLe+3GditJuEJk3MJAnwFN9pbHbVClFSAmRyPpRrY9FPU42xl1ondaAOmb3pRrHJ+c431Zbes1Mtl8CvsbLShxpbTi4StJUFpNwDa2Udfoo42MhalrcW4VKWTyQQACZAjLVgOPb/ADifGgMe3+cT413/AJMnHwhhgdjoQnk5jmMyq5vA3jqpz/RiZBIBjfF9Dvpf4e356fGh8Pa89PjVdtvt2RYwYTcASRe1LDApHKAv+OtJDHJ3uNnst76TRjzN3Go3xMx40ngVjywpjZa/tmfarCM9q3PyuvhWynSCCA6zoZ+eKwMrsaD1vwE+Q4f7Fr/TTVgqv8AvkGG+xa/001YKhIUKFCg5QoUniHghKlKMBIJPYKBJ03qK23zE/W9xp3g8QXG0LIgqEx0Tupnts8hP1vcaFVPieUrk35RBLY3Gdc9/RrRfg4sMoEi54tMJnzhn6JB7aO8wM3zVSTMIbMX3kmf+KQDRjmgdXFt6/e7RQGUx0IOkfkk9H173g0fi5I5N1HXiha8coZur0iki1IskTEXbbMd2ft8K6tGpCdNJba06Ac3b4mgPxFubfQ/FJvJN4C+oVxSIUeQSCAIDQtYEXzX/AHUunJrxEfoom0Hp/mKALf5mOmzfjzqBNLN4AAsmDxYgaE/O6d3bXAxqMg0v8WLmeSQM+kTR/i5jiYvrCIt15q6Q2IHEbrWRPpVQIKYEnk5bGym03FjHPvcCrHsvf2CoQqbMy1rrIRv1JvfdepvZRud1hQO1oBm38xU+3oOwVXnXALHU6eAqU2HtNGIZQ62bKFxvSU2Uk9YIqA/ormh7DRqK7zT2GpHi/b/yrEfbO+2qtM8irIXhsalUwVszlsbZtKzThF8qxH2zvtqrTvIWfisX9dn9qoveeBZ8a20gkLS6FAfOUsJUQmcqF8XlUYt0Wpd7ZqAopCVG8Al9AmY+aRIpxisK+45KlNcXJlKcyZBtyrwoxFzUqpAmcx7le6qtO3ZlP548pcZ3xfBieDzXnOfe/dXP6vtec59791PFoVoFW3EuEH2aXQuReO4z6YFX9EQ3sdg2S4onoCwdO6us7EZUopClyASZUAAE6kmKkW8OhJkagGJUTE0yw2EW28+4lRHGIcSMqk2KxyTB6DXWPPPXGXf0Zv7NbEFOdQIP96hOk+cNOulcLsZCwSQ4kbvjEKnp5vRT3AYPI2hBUZEzChvJN7UupBEQonplQH7Nc2+fDqTx0z/q+35zn3h+FFOx2UkS4pJ1ErAPbpUjhpFleJUFd2goPYdKjJJmIsY0/wCadSp/lLwqW9kYgJJUC6yqSZ1UnfWEk2rfPKmgDZL6RoFMRv0WmsBNQPX3AH5BhvsWv9NNWGs+4N7XLLGCGqThmiR08lNx11e8LiUuJCkmQfR1GuZlLeOrjZOlqFChXTlyqpwu2pfiU7oU5+yn3nuq0POBKSo6AEnsArL8QqUrWrValKP6V6q25cnF+jD5ZdXfYK82GZPSge+ibb5ifrD1GqtsvFrXhk8pSUtNJgJMcoq5xpfZO2lvtuIcMqacSM3SlSSRPXqKnDPvhGzXZ5MMSkSeRJK5nIyY11v1767xcg5gDKVWyNTmTa17yNOo0Z5GUmREkkSGZIvMZrx21xBBgTHX8RbpMDqt3VYpcy8k2HzdUM3TeY5UETQcbSm0AmdQhm8DTKTSymEH+8Rb6LREbxpQcw6DMuJ13pb1EHooEHE8lIgEzJ5LOs6G8TA76UbRoOmYlLQy3ImAd4nTppTiUfnE7/mt79DEbp9NAtJt8akRvytyeiLW13UCDDYjlZZ5XJytWMckiD3V0xvRcEcrKzIg6ZZsB7qUVhkRHGIiD81u+t9P5ijcSiPyqb3mG7+i9AgtlJkckQm5yM8qN4M2nWrDsjf9VNQbjDZmXUdI5LdgLjdppUg4+UNLKTBISAR1nUd1RbydTJ28TDiAZJAMHwsKqHAbaowqkpWYZe1O5Dk2V1A6HupttrErwq8zZPJAJEyFJy5iCOymSGgvCoOsp9BFUZbP21Y6edlbODRXND2GobgZjS7g2VKMqCcij0lslMnrtUyvQ9hq+XrLZzw8Y8JB/a8R9s57ZrSPIkficZ9Zn9qs44TfK8T9s57RrSPIeJbxY+kz+3Uoq5/1uTkKuLMblFIy7xGbdeKcZYcKpVqbFThTcRzYy+FMfguA6BEzHLyz05c0eipl7EISSDxlt4acUO5SQQa7z7Pcc48/sVOIESfQFH3UtRGW0OSUlXXKXEe1HopwnDQIB9Z9JNcOjJl9RIBTE9trb5FVzamJxAdcCHCEybX5ItBAGutXEsHppA8GgslcE5tbiD02OgtppVmu4zvyc5fKWXH/ANQ+DcUppsqdVPKvmCcwzWJBSZtTvBckqJcUqYspYUB2QkRTlxlvDAIWsI1jMSZ3klWm/wDCnBw0gX8Ca5yvcrz0YzmMlJtrBEgyOkUm6/CgkJkkdMa7hal0YQj5xPaZpRDcEE3i9uquLeTrvGdvFe4XbOXicK9h5SnPkOa5jIoG/hWB7W2a5h3FNOiFJ8D0EHeDXozaziStQSvXWxjxrKfK20OMbWkapI+6beg1ThstvK07NUmPY0jZapTgk9OBbPgE1O7LximnLG28biPx66guDhzIw6vNwTCfESamGedVed5n1ZhO6+L8DXaQwS5Qg9KR6qXrVGFC8LMRkwyhvWQgfpG/oms04S48NtmNYq38KsXxj4aB5LQk/XUPcI8ao3CbmkHfWbZe1u/Hx5Egy4pDZSIIKUjwA/Ci8E3fj8Qn6LJ8A4KScaOXU6Cm3A53NjH40CEA9ozH301XtT+R9Vhec5Rle8xK2rRuuJGkd9F4wQJUATHzmRl69N4Jp002lRVlcUYJkcnkk/o9RpRWEFzmVJ6AndMDm6XrUwI9xUZgCBbzmbG1yI6enpo2ceeI0klm5tmnk6x6qerwcmc6h0gZYPinvrjrCUiVLIAEEnLFzqeTruoGaiQLkC8XUzeB0lO4xbrrqli/KETblM6X0kdgilUvNX+OzRc3Se3ROl6VYZSoHK4VAGDzbGNOb1igatq0vqCBymbkWtbropIjUdPOZ0JBB00n10/GDuDnX2cmPZ9Vc+B/TX/6f7aBmtc3zCI85noEgW3TTraR+LjpI9ANcew6UoOZxQSN5y2m2uXpo+PbzMym4SUGeoyJ9IrjP61Zq+8VfbrylG8QABp0CPVQ4JuhWEQPNBT90xRdqMkZuiKQ4FtRhx9IqI7yb1k9vQq+eTXE/KGfNWFgdSxB9KfTV2Xoeysm4PbRGHxzaiYS58Wvo5XNJ7FAeJrWTpWrXe4sG2cyeM+FHyzE/bOe0a0byGiW8WPpM/t1nXCof23E/bOe0a0LyIn4vGdrPrXVs9qqUOxNoAFPFKMjKFWtfnA5q0tzDEndu+ar1hQnwqLO3UZM6RmAssDNKD1ilnHHM/JVyZFsgNrTyswPoq7flnlzs4r13H9HxUsCBu35FEe1NOW1SJuO0R6DTJDxO5Q7fxpTMemqFguHwSkqBKyYmRyr2jeojrrmIS5nUU4otjiygIy2CpkLmf56aIjFzEZr6SCAbTrQ+HgEghyxiUgkFXmiBr1VZh8u3iP3L/V6XUFlKOXnIAClypGYgATABoxeUNQn7xO/6tMHseuxQBHKBDhUkgiLWSeuxpZONsMygDFxJgHeJIvVdll5XVvfJ1hsRmmcs9AJNum4FB+RJm2SI6518KTS+SJBkV1xw5VEnq/n0VXtv8a71T+UQeJXvis28pj4KUDfKj6P+K0XHxBNYxwvxZdxCki+U5QBvP8AzWbTP5Ne68wbJwAUpWFQ4ebxbaE9eRIBPjPhVgw4uaZcHMEWMFh2zZSGkBQ3hREqnvNOWnL0yvcup1zmPF12QqWk9UjwNPag9gvQSg77jt31N1qwvcWLZjzKs5dJD70651z4n3RVe2phgtYTGqhfsuatG20xi3o3lJ8UCoVhglwrPYkdA3nv91Zc/Frdr8yUMUmEnsqC8nzZXiMQJhRXqROhO6rDi08k9lVrg47xOPPQ6Ae8WPuPfXen2r3zsaP/AFZm5U3+q/iof1YHnN/qv4qmmXraE2pRbl4g7vTWpiQP9WR0t/qv4q5/VkdLf6r+Kp8rvEHtoqXJOh/ndQQo4PHctH6v+Kh/QB89H6v+KppLmtjauBy0wdY/fUCFOwT56P1f8Vc/oI+ej9X/ABVMqctMHs30Va43HdQQ39CHzkfq/wCKuv4Li2XcygZAAhMRB7TUsVXAg7qiuEbtkoB1MnsGlc53kWa8e5KntNvMCOqmvBdASykbxIN94Jp/ihceFM8GnItadyuUOo7/AMaxyt99GO3FC+6xjt3VtmAKi0jPzihObtyifTWI4hGfEMo85xAPYVCt1itOmMe++XjXhd8txX2zntGr75F3QlrGk6DiZ8VVQ+F/y7FfbOe0aPwd4Qu4UOBtRAcy5gIg5ZiQR11cobZxLIJ5ahMSLQRqJ6afnGMnze8A+mscHDl7p/8ARs/s1O7F4SLdROUK/QaBEE7st5iOqurfl7VYa8dffjGkHGpOjkdwNKpxqPOrJ9ocMVNrylCewtptc2kAV1fDOEJUW031lpYEboUCAZqPCxqyXmhcZR3U1fU4VlTb6UpKQAkpFj52lz+6s1wXDRK1hJQgAm6oegDpMLpTEcM20LUnIlQBsoF0AjpEqrrHLlK0zD8xIcczKAuoEpzdZyxJo6gPmq8VqrN2eF7SkLXCBlixcWCqfNsaTHDdrzfB38UVzed6lprKsp1BBOpWSe4EUtjlQkJ36mqpwP2ojEYlCADzFuflAoci0FOQbyPRVpxp5VZvyL+mn8fH9obaA5FVTgHwWBxasS8ArKpRbTuBJMKPSY0G6rZtGVaDQE/hTrYuC+DshMyoyo9RVci5qjHKz00ZSX2f413cKJghe+6iIEmnrTUUTDzBvwoKG4+jfVtBqmsJMAC5NvGre03CQOgAeFaNVrN+RJ2KDwjP9sd/Q9kUz7KdcLTGMX1pR7NNGr1Ts+1X6vpCG0ObVPxqsjjKt6XfQoER6BVs2k5AqHwPB53GrytFIKFBas5Itcbgb11r9udv1ads1coBvzdxtT1Wu/dvt4Uns3ZbjaAlWWQNx/dTs4M6wPHorUxG8crfqd/VXAO3Q6ml/gJmYE9tD4GroH3jRBukWNjoN9CDGh16b9tLnAq6vvGufAVdX3jUpNosNd+h9dFc0GunT76dHZyrWFtL9NFVswmJCbaXqA2KeVod2+1uqq3tdZU+vqt4Crh8BX1eNU7azZRiHAdZnxANV7fS3T9jLEI6aZ4kiZqRdNqh8SvWsrZPRrstOfaGGH+aj0GfdW31h3Blf/UsN9oPUa3Gter6sW77PHPDZspx+LBEHjl+kzUJXpLygeSNvHPHEMucS6rnymUqI0MWvVJd8g2KHNxDR7Uke+rFTI6Fai55DceNHGT3q/201c8i20hoGT2LV70UGczXc56avTvki2mn+6QrscHvimTvkx2on/CKPYts/tUFUacUDySQeokH0UHXVE8oknrJPrq2YPgNtFpUrwTqhvjKT3Qaa7U4K40rJGCfSPsyT2mKCAbxjiQAFqAGgmks5qQc4P4pPOwz4/8AEv8ACmzmznk85pwdqFD3UGmeRBDjuJfdUZS2zl0A5TqgRcDoQa0rGC9VryK4Li9nqc3uvLJ7EAIA8c3jVmxutY917k2aZzFHKTBmjB6aQxK6RZXKqpjQmsMKfq0qMwi70+dX0V254f7GTLqY3XPYBVpqH4NYeEFZ1Ubdg/fUzWvVOYsW69yZzwxM41XUlHqmkWaG1158W8r6cD9EBPurjhgVk2X+VrZrnMIjNrripzyVEZnzvIRHZKv3VT9t4sXGtWjyUpJefV81LaE96iT7qt0+1e/6tMoUKFamIKFChQChQoUAoUKFAKo/DdnK+hY+emO9P7iKvFUzygc5rohXjIrjZP4rNX2iCSZBqEx1iak2XZTFM8Y3WJvR3BH/ALnhvtD7Kq3UVg+wF5NoYZR/OpH3re+t4Fa9Xpi3/Z2hQoVapChQoUAoUKFByK5lHRRqFATih0DwojmFQRBSk9opahQVzaWHS2SlCQlJEwkQJJvVcx6tat+3WuartB91VTarcVj2zlbNN7ihHTNdYF+uirNHwutUNMS2EbtTgiTA6h3ndSTAtUpsTD5nh0J5R7tPTVuM7ZHGV5LVowjORCUjcAKWrldrbJx5rLV/lXftF+0aJjjCT2UKFYMvb08fUUx+5V31rXk1YSnClQEFTrmY9OUwPAUKFaNLP+QttChQrQyBQoUKAUKFCgFChQoBVa4doBYSSLhwR3gzQoVzl6d4faKIzqKPi6FCsH7ejECLYrD/AGrftit7rtCten0xb/sFChQq5QFChQoBQoUKAUKFCgFChQoGu0ky2rsqmbV0oUKzb2n8dXHTr2mlMIeWK5QrK2RLt61Z+CqbOHfIHdFChV+n7KPyPon6FChWxhf/2Q=="/>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cs-CZ"/>
          </a:p>
        </p:txBody>
      </p:sp>
      <p:sp>
        <p:nvSpPr>
          <p:cNvPr id="6" name="Obdélník 5"/>
          <p:cNvSpPr/>
          <p:nvPr/>
        </p:nvSpPr>
        <p:spPr>
          <a:xfrm>
            <a:off x="2286000" y="2274838"/>
            <a:ext cx="4572000" cy="2308324"/>
          </a:xfrm>
          <a:prstGeom prst="rect">
            <a:avLst/>
          </a:prstGeom>
        </p:spPr>
        <p:txBody>
          <a:bodyPr>
            <a:spAutoFit/>
          </a:bodyPr>
          <a:lstStyle/>
          <a:p>
            <a:r>
              <a:rPr lang="cs-CZ" dirty="0">
                <a:hlinkClick r:id="rId2"/>
              </a:rPr>
              <a:t>Mohu věřit online recenzím? Jak poznám falešnou recenzi?</a:t>
            </a:r>
            <a:r>
              <a:rPr lang="cs-CZ" dirty="0"/>
              <a:t> A jak je vůbec možné, že existují falešné recenze a falešní recenzenti? Související termín je </a:t>
            </a:r>
            <a:r>
              <a:rPr lang="cs-CZ" dirty="0" err="1">
                <a:hlinkClick r:id="rId3"/>
              </a:rPr>
              <a:t>astroturf</a:t>
            </a:r>
            <a:r>
              <a:rPr lang="cs-CZ" dirty="0">
                <a:hlinkClick r:id="rId3"/>
              </a:rPr>
              <a:t>  a </a:t>
            </a:r>
            <a:r>
              <a:rPr lang="cs-CZ" dirty="0" err="1">
                <a:hlinkClick r:id="rId3"/>
              </a:rPr>
              <a:t>astroturfing</a:t>
            </a:r>
            <a:endParaRPr lang="cs-CZ" dirty="0"/>
          </a:p>
        </p:txBody>
      </p:sp>
    </p:spTree>
    <p:extLst>
      <p:ext uri="{BB962C8B-B14F-4D97-AF65-F5344CB8AC3E}">
        <p14:creationId xmlns:p14="http://schemas.microsoft.com/office/powerpoint/2010/main" val="2659733571"/>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3"/>
          <p:cNvSpPr txBox="1">
            <a:spLocks/>
          </p:cNvSpPr>
          <p:nvPr/>
        </p:nvSpPr>
        <p:spPr>
          <a:xfrm>
            <a:off x="457200" y="116632"/>
            <a:ext cx="8229600" cy="648072"/>
          </a:xfrm>
          <a:prstGeom prst="rect">
            <a:avLst/>
          </a:prstGeom>
        </p:spPr>
        <p:style>
          <a:lnRef idx="0">
            <a:schemeClr val="accent4"/>
          </a:lnRef>
          <a:fillRef idx="3">
            <a:schemeClr val="accent4"/>
          </a:fillRef>
          <a:effectRef idx="3">
            <a:schemeClr val="accent4"/>
          </a:effectRef>
          <a:fontRef idx="minor">
            <a:schemeClr val="lt1"/>
          </a:fontRef>
        </p:style>
        <p:txBody>
          <a:bodyPr vert="horz" lIns="91440" tIns="45720" rIns="91440" bIns="45720" rtlCol="0" anchor="ctr">
            <a:noAutofit/>
          </a:bodyPr>
          <a:lstStyle>
            <a:lvl1pPr algn="l" rtl="0" eaLnBrk="0" fontAlgn="base" hangingPunct="0">
              <a:spcBef>
                <a:spcPct val="0"/>
              </a:spcBef>
              <a:spcAft>
                <a:spcPct val="0"/>
              </a:spcAft>
              <a:defRPr sz="4000" kern="1200" spc="-100">
                <a:solidFill>
                  <a:schemeClr val="lt1"/>
                </a:solidFill>
                <a:latin typeface="+mn-lt"/>
                <a:ea typeface="+mn-ea"/>
                <a:cs typeface="+mn-cs"/>
              </a:defRPr>
            </a:lvl1pPr>
            <a:lvl2pPr algn="l" rtl="0" eaLnBrk="0" fontAlgn="base" hangingPunct="0">
              <a:spcBef>
                <a:spcPct val="0"/>
              </a:spcBef>
              <a:spcAft>
                <a:spcPct val="0"/>
              </a:spcAft>
              <a:defRPr sz="4000">
                <a:solidFill>
                  <a:schemeClr val="lt1"/>
                </a:solidFill>
                <a:latin typeface="+mn-lt"/>
                <a:ea typeface="+mn-ea"/>
                <a:cs typeface="+mn-cs"/>
              </a:defRPr>
            </a:lvl2pPr>
            <a:lvl3pPr algn="l" rtl="0" eaLnBrk="0" fontAlgn="base" hangingPunct="0">
              <a:spcBef>
                <a:spcPct val="0"/>
              </a:spcBef>
              <a:spcAft>
                <a:spcPct val="0"/>
              </a:spcAft>
              <a:defRPr sz="4000">
                <a:solidFill>
                  <a:schemeClr val="lt1"/>
                </a:solidFill>
                <a:latin typeface="+mn-lt"/>
                <a:ea typeface="+mn-ea"/>
                <a:cs typeface="+mn-cs"/>
              </a:defRPr>
            </a:lvl3pPr>
            <a:lvl4pPr algn="l" rtl="0" eaLnBrk="0" fontAlgn="base" hangingPunct="0">
              <a:spcBef>
                <a:spcPct val="0"/>
              </a:spcBef>
              <a:spcAft>
                <a:spcPct val="0"/>
              </a:spcAft>
              <a:defRPr sz="4000">
                <a:solidFill>
                  <a:schemeClr val="lt1"/>
                </a:solidFill>
                <a:latin typeface="+mn-lt"/>
                <a:ea typeface="+mn-ea"/>
                <a:cs typeface="+mn-cs"/>
              </a:defRPr>
            </a:lvl4pPr>
            <a:lvl5pPr algn="l" rtl="0" eaLnBrk="0" fontAlgn="base" hangingPunct="0">
              <a:spcBef>
                <a:spcPct val="0"/>
              </a:spcBef>
              <a:spcAft>
                <a:spcPct val="0"/>
              </a:spcAft>
              <a:defRPr sz="4000">
                <a:solidFill>
                  <a:schemeClr val="lt1"/>
                </a:solidFill>
                <a:latin typeface="+mn-lt"/>
                <a:ea typeface="+mn-ea"/>
                <a:cs typeface="+mn-cs"/>
              </a:defRPr>
            </a:lvl5pPr>
            <a:lvl6pPr marL="457200" algn="l" rtl="0" fontAlgn="base">
              <a:spcBef>
                <a:spcPct val="0"/>
              </a:spcBef>
              <a:spcAft>
                <a:spcPct val="0"/>
              </a:spcAft>
              <a:defRPr sz="4000">
                <a:solidFill>
                  <a:schemeClr val="lt1"/>
                </a:solidFill>
                <a:latin typeface="+mn-lt"/>
                <a:ea typeface="+mn-ea"/>
                <a:cs typeface="+mn-cs"/>
              </a:defRPr>
            </a:lvl6pPr>
            <a:lvl7pPr marL="914400" algn="l" rtl="0" fontAlgn="base">
              <a:spcBef>
                <a:spcPct val="0"/>
              </a:spcBef>
              <a:spcAft>
                <a:spcPct val="0"/>
              </a:spcAft>
              <a:defRPr sz="4000">
                <a:solidFill>
                  <a:schemeClr val="lt1"/>
                </a:solidFill>
                <a:latin typeface="+mn-lt"/>
                <a:ea typeface="+mn-ea"/>
                <a:cs typeface="+mn-cs"/>
              </a:defRPr>
            </a:lvl7pPr>
            <a:lvl8pPr marL="1371600" algn="l" rtl="0" fontAlgn="base">
              <a:spcBef>
                <a:spcPct val="0"/>
              </a:spcBef>
              <a:spcAft>
                <a:spcPct val="0"/>
              </a:spcAft>
              <a:defRPr sz="4000">
                <a:solidFill>
                  <a:schemeClr val="lt1"/>
                </a:solidFill>
                <a:latin typeface="+mn-lt"/>
                <a:ea typeface="+mn-ea"/>
                <a:cs typeface="+mn-cs"/>
              </a:defRPr>
            </a:lvl8pPr>
            <a:lvl9pPr marL="1828800" algn="l" rtl="0" fontAlgn="base">
              <a:spcBef>
                <a:spcPct val="0"/>
              </a:spcBef>
              <a:spcAft>
                <a:spcPct val="0"/>
              </a:spcAft>
              <a:defRPr sz="4000">
                <a:solidFill>
                  <a:schemeClr val="lt1"/>
                </a:solidFill>
                <a:latin typeface="+mn-lt"/>
                <a:ea typeface="+mn-ea"/>
                <a:cs typeface="+mn-cs"/>
              </a:defRPr>
            </a:lvl9pPr>
          </a:lstStyle>
          <a:p>
            <a:pPr>
              <a:defRPr/>
            </a:pPr>
            <a:r>
              <a:rPr lang="cs-CZ" sz="3200" dirty="0" smtClean="0"/>
              <a:t>Můžete věřit online reklamě? </a:t>
            </a:r>
            <a:endParaRPr lang="cs-CZ" sz="3200" dirty="0"/>
          </a:p>
        </p:txBody>
      </p:sp>
      <p:pic>
        <p:nvPicPr>
          <p:cNvPr id="9218" name="Picture 2" descr="2017-08-07 07_31_21-Upravit pÅÃ­spÄvek â¹ @365tipu â WordPress.com.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57548" y="966565"/>
            <a:ext cx="6667500" cy="1743076"/>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9220" name="Picture 4" descr="2017-09-19 07_49_55-TIP#895_ Jak se dostat do BIOSu. A co to vlastnÄ ten BIOS je_ â @365tipu.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62683" y="2132856"/>
            <a:ext cx="6229350" cy="2971801"/>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7" name="Picture 2" descr="2017-09-29 07_26_56-Upravit pÅÃ­spÄvek â¹ @365tipu â WordPress.com.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62683" y="5301208"/>
            <a:ext cx="6667500" cy="1095376"/>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4763740"/>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ovéPole 7"/>
          <p:cNvSpPr txBox="1"/>
          <p:nvPr/>
        </p:nvSpPr>
        <p:spPr>
          <a:xfrm>
            <a:off x="457200" y="808876"/>
            <a:ext cx="8147248" cy="2246769"/>
          </a:xfrm>
          <a:prstGeom prst="rect">
            <a:avLst/>
          </a:prstGeom>
        </p:spPr>
        <p:style>
          <a:lnRef idx="1">
            <a:schemeClr val="accent2"/>
          </a:lnRef>
          <a:fillRef idx="2">
            <a:schemeClr val="accent2"/>
          </a:fillRef>
          <a:effectRef idx="1">
            <a:schemeClr val="accent2"/>
          </a:effectRef>
          <a:fontRef idx="minor">
            <a:schemeClr val="dk1"/>
          </a:fontRef>
        </p:style>
        <p:txBody>
          <a:bodyPr wrap="square">
            <a:spAutoFit/>
          </a:bodyPr>
          <a:lstStyle/>
          <a:p>
            <a:pPr eaLnBrk="0" hangingPunct="0">
              <a:defRPr/>
            </a:pPr>
            <a:r>
              <a:rPr lang="cs-CZ" sz="2000" b="1" dirty="0" smtClean="0"/>
              <a:t>Skončil Jirka Král, to asi víte</a:t>
            </a:r>
          </a:p>
          <a:p>
            <a:pPr eaLnBrk="0" hangingPunct="0">
              <a:defRPr/>
            </a:pPr>
            <a:endParaRPr lang="cs-CZ" sz="2000" b="1" dirty="0"/>
          </a:p>
          <a:p>
            <a:pPr eaLnBrk="0" hangingPunct="0">
              <a:defRPr/>
            </a:pPr>
            <a:r>
              <a:rPr lang="cs-CZ" sz="2000" dirty="0" smtClean="0"/>
              <a:t>Čtení: </a:t>
            </a:r>
            <a:r>
              <a:rPr lang="cs-CZ" sz="2000" b="1" dirty="0">
                <a:hlinkClick r:id="rId3"/>
              </a:rPr>
              <a:t>Proč si desítky </a:t>
            </a:r>
            <a:r>
              <a:rPr lang="cs-CZ" sz="2000" b="1" dirty="0" err="1">
                <a:hlinkClick r:id="rId3"/>
              </a:rPr>
              <a:t>youtuberů</a:t>
            </a:r>
            <a:r>
              <a:rPr lang="cs-CZ" sz="2000" b="1" dirty="0">
                <a:hlinkClick r:id="rId3"/>
              </a:rPr>
              <a:t> v USA stěžují na syndrom vyhoření?</a:t>
            </a:r>
            <a:endParaRPr lang="cs-CZ" sz="2000" b="1" dirty="0"/>
          </a:p>
          <a:p>
            <a:pPr eaLnBrk="0" hangingPunct="0">
              <a:defRPr/>
            </a:pPr>
            <a:endParaRPr lang="cs-CZ" sz="2000" dirty="0" smtClean="0"/>
          </a:p>
          <a:p>
            <a:pPr eaLnBrk="0" hangingPunct="0">
              <a:defRPr/>
            </a:pPr>
            <a:r>
              <a:rPr lang="cs-CZ" sz="2000" dirty="0" smtClean="0"/>
              <a:t>Jenže, </a:t>
            </a:r>
            <a:r>
              <a:rPr lang="cs-CZ" sz="2000" dirty="0" err="1" smtClean="0"/>
              <a:t>YouTubeři</a:t>
            </a:r>
            <a:r>
              <a:rPr lang="cs-CZ" sz="2000" dirty="0" smtClean="0"/>
              <a:t> jsou teď </a:t>
            </a:r>
            <a:r>
              <a:rPr lang="cs-CZ" sz="2000" dirty="0" err="1" smtClean="0"/>
              <a:t>Instagrameři</a:t>
            </a:r>
            <a:r>
              <a:rPr lang="cs-CZ" sz="2000" dirty="0" smtClean="0"/>
              <a:t>. </a:t>
            </a:r>
            <a:endParaRPr lang="cs-CZ" sz="2000" dirty="0"/>
          </a:p>
          <a:p>
            <a:pPr eaLnBrk="0" hangingPunct="0">
              <a:defRPr/>
            </a:pPr>
            <a:r>
              <a:rPr lang="cs-CZ" sz="2000" dirty="0" smtClean="0"/>
              <a:t>Jenže, už ve třetí třídě chtějí děti „být </a:t>
            </a:r>
            <a:r>
              <a:rPr lang="cs-CZ" sz="2000" dirty="0" err="1" smtClean="0"/>
              <a:t>Youtuber</a:t>
            </a:r>
            <a:r>
              <a:rPr lang="cs-CZ" sz="2000" dirty="0" smtClean="0"/>
              <a:t>“</a:t>
            </a:r>
            <a:endParaRPr lang="cs-CZ" sz="2000" dirty="0"/>
          </a:p>
        </p:txBody>
      </p:sp>
      <p:sp>
        <p:nvSpPr>
          <p:cNvPr id="9" name="Title 3"/>
          <p:cNvSpPr txBox="1">
            <a:spLocks/>
          </p:cNvSpPr>
          <p:nvPr/>
        </p:nvSpPr>
        <p:spPr>
          <a:xfrm>
            <a:off x="457200" y="116632"/>
            <a:ext cx="8229600" cy="648072"/>
          </a:xfrm>
          <a:prstGeom prst="rect">
            <a:avLst/>
          </a:prstGeom>
        </p:spPr>
        <p:style>
          <a:lnRef idx="0">
            <a:schemeClr val="accent4"/>
          </a:lnRef>
          <a:fillRef idx="3">
            <a:schemeClr val="accent4"/>
          </a:fillRef>
          <a:effectRef idx="3">
            <a:schemeClr val="accent4"/>
          </a:effectRef>
          <a:fontRef idx="minor">
            <a:schemeClr val="lt1"/>
          </a:fontRef>
        </p:style>
        <p:txBody>
          <a:bodyPr vert="horz" lIns="91440" tIns="45720" rIns="91440" bIns="45720" rtlCol="0" anchor="ctr">
            <a:noAutofit/>
          </a:bodyPr>
          <a:lstStyle>
            <a:lvl1pPr algn="l" rtl="0" eaLnBrk="0" fontAlgn="base" hangingPunct="0">
              <a:spcBef>
                <a:spcPct val="0"/>
              </a:spcBef>
              <a:spcAft>
                <a:spcPct val="0"/>
              </a:spcAft>
              <a:defRPr sz="4000" kern="1200" spc="-100">
                <a:solidFill>
                  <a:schemeClr val="lt1"/>
                </a:solidFill>
                <a:latin typeface="+mn-lt"/>
                <a:ea typeface="+mn-ea"/>
                <a:cs typeface="+mn-cs"/>
              </a:defRPr>
            </a:lvl1pPr>
            <a:lvl2pPr algn="l" rtl="0" eaLnBrk="0" fontAlgn="base" hangingPunct="0">
              <a:spcBef>
                <a:spcPct val="0"/>
              </a:spcBef>
              <a:spcAft>
                <a:spcPct val="0"/>
              </a:spcAft>
              <a:defRPr sz="4000">
                <a:solidFill>
                  <a:schemeClr val="lt1"/>
                </a:solidFill>
                <a:latin typeface="+mn-lt"/>
                <a:ea typeface="+mn-ea"/>
                <a:cs typeface="+mn-cs"/>
              </a:defRPr>
            </a:lvl2pPr>
            <a:lvl3pPr algn="l" rtl="0" eaLnBrk="0" fontAlgn="base" hangingPunct="0">
              <a:spcBef>
                <a:spcPct val="0"/>
              </a:spcBef>
              <a:spcAft>
                <a:spcPct val="0"/>
              </a:spcAft>
              <a:defRPr sz="4000">
                <a:solidFill>
                  <a:schemeClr val="lt1"/>
                </a:solidFill>
                <a:latin typeface="+mn-lt"/>
                <a:ea typeface="+mn-ea"/>
                <a:cs typeface="+mn-cs"/>
              </a:defRPr>
            </a:lvl3pPr>
            <a:lvl4pPr algn="l" rtl="0" eaLnBrk="0" fontAlgn="base" hangingPunct="0">
              <a:spcBef>
                <a:spcPct val="0"/>
              </a:spcBef>
              <a:spcAft>
                <a:spcPct val="0"/>
              </a:spcAft>
              <a:defRPr sz="4000">
                <a:solidFill>
                  <a:schemeClr val="lt1"/>
                </a:solidFill>
                <a:latin typeface="+mn-lt"/>
                <a:ea typeface="+mn-ea"/>
                <a:cs typeface="+mn-cs"/>
              </a:defRPr>
            </a:lvl4pPr>
            <a:lvl5pPr algn="l" rtl="0" eaLnBrk="0" fontAlgn="base" hangingPunct="0">
              <a:spcBef>
                <a:spcPct val="0"/>
              </a:spcBef>
              <a:spcAft>
                <a:spcPct val="0"/>
              </a:spcAft>
              <a:defRPr sz="4000">
                <a:solidFill>
                  <a:schemeClr val="lt1"/>
                </a:solidFill>
                <a:latin typeface="+mn-lt"/>
                <a:ea typeface="+mn-ea"/>
                <a:cs typeface="+mn-cs"/>
              </a:defRPr>
            </a:lvl5pPr>
            <a:lvl6pPr marL="457200" algn="l" rtl="0" fontAlgn="base">
              <a:spcBef>
                <a:spcPct val="0"/>
              </a:spcBef>
              <a:spcAft>
                <a:spcPct val="0"/>
              </a:spcAft>
              <a:defRPr sz="4000">
                <a:solidFill>
                  <a:schemeClr val="lt1"/>
                </a:solidFill>
                <a:latin typeface="+mn-lt"/>
                <a:ea typeface="+mn-ea"/>
                <a:cs typeface="+mn-cs"/>
              </a:defRPr>
            </a:lvl6pPr>
            <a:lvl7pPr marL="914400" algn="l" rtl="0" fontAlgn="base">
              <a:spcBef>
                <a:spcPct val="0"/>
              </a:spcBef>
              <a:spcAft>
                <a:spcPct val="0"/>
              </a:spcAft>
              <a:defRPr sz="4000">
                <a:solidFill>
                  <a:schemeClr val="lt1"/>
                </a:solidFill>
                <a:latin typeface="+mn-lt"/>
                <a:ea typeface="+mn-ea"/>
                <a:cs typeface="+mn-cs"/>
              </a:defRPr>
            </a:lvl7pPr>
            <a:lvl8pPr marL="1371600" algn="l" rtl="0" fontAlgn="base">
              <a:spcBef>
                <a:spcPct val="0"/>
              </a:spcBef>
              <a:spcAft>
                <a:spcPct val="0"/>
              </a:spcAft>
              <a:defRPr sz="4000">
                <a:solidFill>
                  <a:schemeClr val="lt1"/>
                </a:solidFill>
                <a:latin typeface="+mn-lt"/>
                <a:ea typeface="+mn-ea"/>
                <a:cs typeface="+mn-cs"/>
              </a:defRPr>
            </a:lvl8pPr>
            <a:lvl9pPr marL="1828800" algn="l" rtl="0" fontAlgn="base">
              <a:spcBef>
                <a:spcPct val="0"/>
              </a:spcBef>
              <a:spcAft>
                <a:spcPct val="0"/>
              </a:spcAft>
              <a:defRPr sz="4000">
                <a:solidFill>
                  <a:schemeClr val="lt1"/>
                </a:solidFill>
                <a:latin typeface="+mn-lt"/>
                <a:ea typeface="+mn-ea"/>
                <a:cs typeface="+mn-cs"/>
              </a:defRPr>
            </a:lvl9pPr>
          </a:lstStyle>
          <a:p>
            <a:r>
              <a:rPr lang="cs-CZ" sz="3200" dirty="0" smtClean="0"/>
              <a:t>Vyhoření </a:t>
            </a:r>
            <a:r>
              <a:rPr lang="cs-CZ" sz="3200" dirty="0" err="1" smtClean="0"/>
              <a:t>YouTuberů</a:t>
            </a:r>
            <a:endParaRPr lang="cs-CZ" sz="3200" b="1" dirty="0"/>
          </a:p>
        </p:txBody>
      </p:sp>
      <p:pic>
        <p:nvPicPr>
          <p:cNvPr id="2" name="WKKwgq9LRgA"/>
          <p:cNvPicPr>
            <a:picLocks noRot="1" noChangeAspect="1"/>
          </p:cNvPicPr>
          <p:nvPr>
            <a:videoFile r:link="rId1"/>
          </p:nvPr>
        </p:nvPicPr>
        <p:blipFill>
          <a:blip r:embed="rId4"/>
          <a:stretch>
            <a:fillRect/>
          </a:stretch>
        </p:blipFill>
        <p:spPr>
          <a:xfrm>
            <a:off x="1371600" y="3068960"/>
            <a:ext cx="6400800" cy="3600450"/>
          </a:xfrm>
          <a:prstGeom prst="rect">
            <a:avLst/>
          </a:prstGeom>
        </p:spPr>
      </p:pic>
    </p:spTree>
    <p:extLst>
      <p:ext uri="{BB962C8B-B14F-4D97-AF65-F5344CB8AC3E}">
        <p14:creationId xmlns:p14="http://schemas.microsoft.com/office/powerpoint/2010/main" val="951857687"/>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3"/>
          <p:cNvSpPr txBox="1">
            <a:spLocks/>
          </p:cNvSpPr>
          <p:nvPr/>
        </p:nvSpPr>
        <p:spPr>
          <a:xfrm>
            <a:off x="457200" y="116632"/>
            <a:ext cx="8229600" cy="648072"/>
          </a:xfrm>
          <a:prstGeom prst="rect">
            <a:avLst/>
          </a:prstGeom>
        </p:spPr>
        <p:style>
          <a:lnRef idx="0">
            <a:schemeClr val="accent4"/>
          </a:lnRef>
          <a:fillRef idx="3">
            <a:schemeClr val="accent4"/>
          </a:fillRef>
          <a:effectRef idx="3">
            <a:schemeClr val="accent4"/>
          </a:effectRef>
          <a:fontRef idx="minor">
            <a:schemeClr val="lt1"/>
          </a:fontRef>
        </p:style>
        <p:txBody>
          <a:bodyPr vert="horz" lIns="91440" tIns="45720" rIns="91440" bIns="45720" rtlCol="0" anchor="ctr">
            <a:noAutofit/>
          </a:bodyPr>
          <a:lstStyle>
            <a:lvl1pPr algn="l" rtl="0" eaLnBrk="0" fontAlgn="base" hangingPunct="0">
              <a:spcBef>
                <a:spcPct val="0"/>
              </a:spcBef>
              <a:spcAft>
                <a:spcPct val="0"/>
              </a:spcAft>
              <a:defRPr sz="4000" kern="1200" spc="-100">
                <a:solidFill>
                  <a:schemeClr val="lt1"/>
                </a:solidFill>
                <a:latin typeface="+mn-lt"/>
                <a:ea typeface="+mn-ea"/>
                <a:cs typeface="+mn-cs"/>
              </a:defRPr>
            </a:lvl1pPr>
            <a:lvl2pPr algn="l" rtl="0" eaLnBrk="0" fontAlgn="base" hangingPunct="0">
              <a:spcBef>
                <a:spcPct val="0"/>
              </a:spcBef>
              <a:spcAft>
                <a:spcPct val="0"/>
              </a:spcAft>
              <a:defRPr sz="4000">
                <a:solidFill>
                  <a:schemeClr val="lt1"/>
                </a:solidFill>
                <a:latin typeface="+mn-lt"/>
                <a:ea typeface="+mn-ea"/>
                <a:cs typeface="+mn-cs"/>
              </a:defRPr>
            </a:lvl2pPr>
            <a:lvl3pPr algn="l" rtl="0" eaLnBrk="0" fontAlgn="base" hangingPunct="0">
              <a:spcBef>
                <a:spcPct val="0"/>
              </a:spcBef>
              <a:spcAft>
                <a:spcPct val="0"/>
              </a:spcAft>
              <a:defRPr sz="4000">
                <a:solidFill>
                  <a:schemeClr val="lt1"/>
                </a:solidFill>
                <a:latin typeface="+mn-lt"/>
                <a:ea typeface="+mn-ea"/>
                <a:cs typeface="+mn-cs"/>
              </a:defRPr>
            </a:lvl3pPr>
            <a:lvl4pPr algn="l" rtl="0" eaLnBrk="0" fontAlgn="base" hangingPunct="0">
              <a:spcBef>
                <a:spcPct val="0"/>
              </a:spcBef>
              <a:spcAft>
                <a:spcPct val="0"/>
              </a:spcAft>
              <a:defRPr sz="4000">
                <a:solidFill>
                  <a:schemeClr val="lt1"/>
                </a:solidFill>
                <a:latin typeface="+mn-lt"/>
                <a:ea typeface="+mn-ea"/>
                <a:cs typeface="+mn-cs"/>
              </a:defRPr>
            </a:lvl4pPr>
            <a:lvl5pPr algn="l" rtl="0" eaLnBrk="0" fontAlgn="base" hangingPunct="0">
              <a:spcBef>
                <a:spcPct val="0"/>
              </a:spcBef>
              <a:spcAft>
                <a:spcPct val="0"/>
              </a:spcAft>
              <a:defRPr sz="4000">
                <a:solidFill>
                  <a:schemeClr val="lt1"/>
                </a:solidFill>
                <a:latin typeface="+mn-lt"/>
                <a:ea typeface="+mn-ea"/>
                <a:cs typeface="+mn-cs"/>
              </a:defRPr>
            </a:lvl5pPr>
            <a:lvl6pPr marL="457200" algn="l" rtl="0" fontAlgn="base">
              <a:spcBef>
                <a:spcPct val="0"/>
              </a:spcBef>
              <a:spcAft>
                <a:spcPct val="0"/>
              </a:spcAft>
              <a:defRPr sz="4000">
                <a:solidFill>
                  <a:schemeClr val="lt1"/>
                </a:solidFill>
                <a:latin typeface="+mn-lt"/>
                <a:ea typeface="+mn-ea"/>
                <a:cs typeface="+mn-cs"/>
              </a:defRPr>
            </a:lvl6pPr>
            <a:lvl7pPr marL="914400" algn="l" rtl="0" fontAlgn="base">
              <a:spcBef>
                <a:spcPct val="0"/>
              </a:spcBef>
              <a:spcAft>
                <a:spcPct val="0"/>
              </a:spcAft>
              <a:defRPr sz="4000">
                <a:solidFill>
                  <a:schemeClr val="lt1"/>
                </a:solidFill>
                <a:latin typeface="+mn-lt"/>
                <a:ea typeface="+mn-ea"/>
                <a:cs typeface="+mn-cs"/>
              </a:defRPr>
            </a:lvl7pPr>
            <a:lvl8pPr marL="1371600" algn="l" rtl="0" fontAlgn="base">
              <a:spcBef>
                <a:spcPct val="0"/>
              </a:spcBef>
              <a:spcAft>
                <a:spcPct val="0"/>
              </a:spcAft>
              <a:defRPr sz="4000">
                <a:solidFill>
                  <a:schemeClr val="lt1"/>
                </a:solidFill>
                <a:latin typeface="+mn-lt"/>
                <a:ea typeface="+mn-ea"/>
                <a:cs typeface="+mn-cs"/>
              </a:defRPr>
            </a:lvl8pPr>
            <a:lvl9pPr marL="1828800" algn="l" rtl="0" fontAlgn="base">
              <a:spcBef>
                <a:spcPct val="0"/>
              </a:spcBef>
              <a:spcAft>
                <a:spcPct val="0"/>
              </a:spcAft>
              <a:defRPr sz="4000">
                <a:solidFill>
                  <a:schemeClr val="lt1"/>
                </a:solidFill>
                <a:latin typeface="+mn-lt"/>
                <a:ea typeface="+mn-ea"/>
                <a:cs typeface="+mn-cs"/>
              </a:defRPr>
            </a:lvl9pPr>
          </a:lstStyle>
          <a:p>
            <a:r>
              <a:rPr lang="cs-CZ" sz="3200" b="1" dirty="0" smtClean="0"/>
              <a:t>Na co jsme to zapomněli? </a:t>
            </a:r>
            <a:endParaRPr lang="cs-CZ" sz="3200" b="1" dirty="0"/>
          </a:p>
        </p:txBody>
      </p:sp>
      <p:sp>
        <p:nvSpPr>
          <p:cNvPr id="2" name="AutoShape 8" descr="data:image/jpeg;base64,/9j/4AAQSkZJRgABAQAAAQABAAD/2wCEAAkGBxQTEhQUEhQWFRQWFhYaFRcUFxgYGBYYFBgWGhYXFxQYHCggGRwlHRgWITEhJSkrLi4uGB8zODMsNygtLisBCgoKDg0OGxAQGCwkHyYsLCwvLCwsLCwsLC8sLCwsLCwsLCwuLC0sLCwsLCwsLCwsLCwsLCwsLCwsLCw2NywrK//AABEIALMBGgMBIgACEQEDEQH/xAAcAAAABwEBAAAAAAAAAAAAAAAAAgMEBQYHAQj/xABPEAABAwIDAgkGCQgJBAMBAAABAgMRACEEEjEFQQYTIjJRYXGBkQdSobGywRQjNEJicnOS0TNTgpPC4eLwFRYkQ0Rjs9LxJTWDohejwwj/xAAZAQEAAwEBAAAAAAAAAAAAAAAAAQMEAgX/xAAkEQEBAAMAAgICAgMBAAAAAAAAAQIDESExEjIEQSJRE2HRof/aAAwDAQACEQMRAD8A3ChQoUHCoDWi8YOkeNIYikooHvGDpHjXC6npHjTEiuEUEhxg6R40OMT0jxFRpFN8WlyPi8s78wmey4vQTPGp84eIoccnzh4iq+2h885TY6spnxmKWbQuTmII3QIigmeOT5w8RQ49PnDxFRBFFIoJnj0+cPEUOPT5w8RUGRRTQT6XUnQg9ho9VtRi41GlWJsyAekCgNQoUVaoBPQKDjr6U85QHaaar2wwNXmx2rSPfXk/hzwmexuKdU4tRQFqDaJOVKUkgQnSd81XBQeyneFGDTriWR/5UfjTJ3h5s5OuMY/WJ/GvIcUYCg9YL8pWzB/jGu4z6hTdzyq7LH+JB+qhw+pNeXEGnDZqR6SX5XtmjRbh7Gl+8UivywYH5qXj+hHrNefGzTps04huivLDhvmsvHuQP2qSV5Xm/m4ZzvUkeomsabVTptVBqy/K0r5uFHe7HqQaTPlUfOmGbHa6o/8A5is2Qql0KoL1/wDImJkEIQD1rcI8AQDTrBeUt8KHHIbKN5QFApHTlJObxHfpVBSqlAqg9DbOxYdQFjf33HXvHXTqoLgV8jZ+zb9hNTtQkKFChQcoUKFA1f1qK21mypyEA5rzMaHoqVe1qN2pon63uNBXV4LEXjEEXkCNNbXGn4Uqwy8BBdCj0kEd1opq5iYJOe+ZVi7AAH6FuygrEXAzcnzuN3EXMBHbF6B9kd85Hgr8aHFu+cjwV+NMPhNgc+8/33VNzk6tK6HrXXBBV/ek2OknL0xQPsjvnI8FfjXOLd85Hgr8aaB8SOXaBPxvVB+bftpNGI5wzEEf5p6YIzFGmtA/4t3zkeCvxocW75yPBX40yOInRdzEDjSATMGCUf8APVRvhYkcu3zvjTaJ05F7XoOYrZz65jEFExGRIERrqDM9dSez0LBIWQbCCARPST11GocK7JMqAEAPHlDeTyNYOt6mcL7hQKOaGrBhjyE/VHqqAcFqnsMOQn6o9VArSeI5iuw+qlKSxPMV9U+qg8V478q59dXtGn+xeDuIxSVqYbUvIQDlQtWomOSkie2KY7S/LO/aL9o1sXkEeWnD4op/OtyACTzTfsoM+Pk+2jJCcG+obiGyAevlQaXb8m20z/gnu/IPWqvQ5x73Qv7o/wB1BGLdJA5Q6SUiBb601PBgLfku2of8GvvcZHrcpdPk0x4MKaSg9Cnmvco1vpWv85/6/vpk/gErUVKUoqO8EjTsNTxDHsJ5M8SbLLYNsoDqTPbapBXksxOY5VMhP03DPXICIF61BOzkSDKpBkXOveadcWJ19CfwoMxw/knxR1cYH6S/9lPEeSfEDV5nuzn3CtGCfpK8R+FKJT9JXjQZ835LHZgvtz0BJP7VPW/JUve+nub/AI6vQP0lfeP40YJ6z95X41AzDhjwSGCYbXmClFzKSEkEghRk8oi0RYCqiFVpflVSBhGz/nJ3k/MX01lgXUjeOAalnDIBAyBtnJrJlpJVPfVlqq8AMQosBBjKhrD5bX5TQKpPhVqrlIUKFCg5QoUKBs7UZtXRP1vcak3ajNr81P1vcaCuOvqUrVPJmIWtOhvmATGg9FIB1SY5XRYuLNoETyOv1V11V1cozmMDM953UIHdR2GVKFiT0y46DMHpAtJiegUBFuGByrEa8auOSbiQnX8NK6Vqkcq4EkcY5Ea25F7Ce+lfgjkDvBl1y4Ol++ut4ReaSToLca4YMem80CIcMXVaRcOub5PmdWlcDhBPL/8AtcMaHzbWjxpZGEcvJvED41w9ETPrFd+Br7NZh1yJ3W6NKBJp9Upubyfyi9Jvqjq07aIlwxJV1WccJ3GOb0U4VhXD33PxrnSbCurwy93fLrm4yO+gbuOkSFLiDA+Nc1sI5nqqcwfuHX6aifgjljIkCLuOEaG8dN+6pbBD1CgXXpVga5o7B6qr7mlWBrmjsFAak8TzFdhpSk8RzVdh9VB4t2r+Wd+0X7RrWPIntBLGDxbi5KQ80DETygQNSBvrJ9r/AJd77Vz2jWr+RBAVhMYFICxxiDlUAoKhtZAIUCDpUX06x52daTheEuGcAKHRJEhKuQpX1UqjN3TXMNt1lyQFZSNQsFJHbOlR2y+C2ExKEr4lLS0rtxBU2jO2QZ4uSmM02I3VO7OwSVMJRiy285l5SnUJIzb7hI9EaVxMsrJYus1S2cv/AD/qFc4VsJcLayUkEiYkGDGoruI2m64pIwaUPiCVkKTybgAGSI3+FPMYllHJDaAByBABHREK7tdaZ7JwTRbfUzh20LzJF0I6bxIgWrVz4+fbFMvleFsOcaeexl6Mq2jbvUKK+nHTyG2wLXW42D12BNSzuDHEApaaDhSJ5CLEi8ECiYzBrSw2EJTxgLfGKAQCQOcebvPVT/J/p18P9oUcI0sBSMW4gPBXMbIWcpAynk23nWKaI4chTuVDJKbicwJVAOmWQLx076gfKYmMWhRCUE4duQNAZXI0vf1U24EoBeaBNyXPDKax792U7cY1Yasfj5v660XDbZOWXUZVE8lCbki0WNyZnQd1E2jtp9pHGDDKUmYAPJUSrm868WvYdtOsHjlfC1N8WCgNpVJsbkpjMTG6e+nvCVwFjVNlpmDMa613+P3ZMbb7Z8s5MLZPKicO8Y67s1C3kJQv4QOSkyAMq4v01moXWmeUc/8ATUn/AD0eyqsqDlXZzlscYZfLGV6B8ni/io/ycKfFr91W6oDgN8iY+yb9hNT9cLAoUKFByhQoUDd2ovbHNT9b3GpR38ai9sc1P1vcaCrYtwqN9xItxwsenKINHRdVpgmLl4G46DYb70itPKVY6n5r3TbQ+quKSTuN4HNeta1p6Iv00CjYEb4Egxx3NVawOpknsooBBjfoLv8Azo1V393VRSCJtqCLJe6hpNGbRmIAscp5weAiAN5iY76A2nnQcwH5YqmADPV1+FcCAISc0kjQvG0WhW437KWOCUNMsQRcub9ZOainAqjLyY+s5rf6XWaBJR1M8okgfliJg5rDtt310FJtyotvezBRFp6taXVglGebra7nULwrqopwKosQOqXIkG0cqdCaBJYnMBom1+OmAbXGpk7qnMB+yP5vUQvAqJnkzrdTmp6s1hp6al8ALnsFAq6db+roqxtaDsFVx5AMyJ6LTVjb0HYKA1Jv81XYfVSlEe5quw+qg8W7Y+UPfaue0a1//wDnwfF4gf5zXsLrIdtfKH/tXPbNaP5KNpuYbAY55oJU4h1jKF80kym9x01FTjO3kXbhKMZ8OaTh3g20VIBSCoDklJXyQIuFU52tilttpGIdUXMznLQmBGY5Arix5pA7u+mXBbbuKxTKn1cWhAdVxuQCAEobKYzSd5nsqHd2+MS2kceHnGuNU6QECyieLAypAJAtpurvV5ynEbMeSy1ZsQr+zIWSVEoBkGSfpEjU751pXZGHU41iAFxKmlBUkckEqUNRFpqvs8LMN8HbSVqzZE5koTJ0uJMTepzgfj23m8SkgoSSmOPhGac0kTroOmrM7L4inXjZZasLjRRhEoddg5EpUuQmT1KUdT29Nd2skqZQpDwQEkKznKQQUlIuSEnnAzNJYphheHSwVpUAEiAoHm6aAx4bqM6ywGUsZ0p4sBKQpQSUwkp3jWCRpVfwv9LvlO+0Fwg2Xh1ONF9WZSWWkzJGYAqvYGJuaR23gmkYdZwSw2+nKpCjmI+LClqSRMQQmO+mfDHbq2H2kMIDraWW+WElYBSpQgrQCJgAx11Hr4aBQhxCADlnLz4UhwcwgTqZ7KjP61HS/C7bCFow7kqQp1lDgQBI3KifEVaOGZUrZwCQoFTrAAtfMR0HSqVsfF/Cm0Mwn4phA5R1U3I5PakFXToKsTfC5l5r4OkKS7n0Kcv5PnE3nvqPxpzHHH+v+q8rzGmPlF/7X2YhHqNZIHK1nyk22Sep9qsc4yrdv3pp+kepuA3yHD/ZNf6aanqgOAvyHD/ZNf6aan6qWhQoUKDlChQoG7lRW2uan63uNSjtRW2uan63uNBWXlKKiY5oMS2vSYMQrlGk1JsTlME3GRwnNGvOmLnSgtmSolB1/NmTc3HKvb10RLQBPIPc0oSLyOf10ChZMwQCANyHLhUxBzXgm9cdSSLpkJIB+LcudARyriAL0khiEzkuTH5NU9JkZ99ooxw4ITyCen4tQuDv5Vhp00CoQT80RlIgockxciM2/dvpPIRCssmwHxblssEFQzdHqrjuGMglIN4MNmbRJBz6Hca6GDnjL1TxZgwI5xX1RNAYt2Mp+cIAbc1i5gK0trXUsWgpuLDkOfP0POvfXopM4f6FjeA2qRqBPLpRtiSCU3JueLULiIJ5Vt/jQFdbskZSeiG3SIM2PK1tU/s7f2Cq6WLcyxkRxRkEC08vS9WHZm/sFA6c3z3VPt6DsFV55kG53aeAqwtaDsFAaiO809h9VHorvNPYaDxbtz5S/wDbOe2qtU8h2GDmGxiFJCwXGeSoAgwFG4NZZt75ViPtnfbVWq+QhwhjGEKSk52rqukWVrcUO8abhtloSkp4tEGZ5IiIA0pJjYrSEwltI1sEpA9ApX4afzzO+bHW8fO7K4cWr88z90/7qmePSLe+3GditJuEJk3MJAnwFN9pbHbVClFSAmRyPpRrY9FPU42xl1ondaAOmb3pRrHJ+c431Zbes1Mtl8CvsbLShxpbTi4StJUFpNwDa2Udfoo42MhalrcW4VKWTyQQACZAjLVgOPb/ADifGgMe3+cT413/AJMnHwhhgdjoQnk5jmMyq5vA3jqpz/RiZBIBjfF9Dvpf4e356fGh8Pa89PjVdtvt2RYwYTcASRe1LDApHKAv+OtJDHJ3uNnst76TRjzN3Go3xMx40ngVjywpjZa/tmfarCM9q3PyuvhWynSCCA6zoZ+eKwMrsaD1vwE+Q4f7Fr/TTVgqv8AvkGG+xa/001YKhIUKFCg5QoUniHghKlKMBIJPYKBJ03qK23zE/W9xp3g8QXG0LIgqEx0Tupnts8hP1vcaFVPieUrk35RBLY3Gdc9/RrRfg4sMoEi54tMJnzhn6JB7aO8wM3zVSTMIbMX3kmf+KQDRjmgdXFt6/e7RQGUx0IOkfkk9H173g0fi5I5N1HXiha8coZur0iki1IskTEXbbMd2ft8K6tGpCdNJba06Ac3b4mgPxFubfQ/FJvJN4C+oVxSIUeQSCAIDQtYEXzX/AHUunJrxEfoom0Hp/mKALf5mOmzfjzqBNLN4AAsmDxYgaE/O6d3bXAxqMg0v8WLmeSQM+kTR/i5jiYvrCIt15q6Q2IHEbrWRPpVQIKYEnk5bGym03FjHPvcCrHsvf2CoQqbMy1rrIRv1JvfdepvZRud1hQO1oBm38xU+3oOwVXnXALHU6eAqU2HtNGIZQ62bKFxvSU2Uk9YIqA/ormh7DRqK7zT2GpHi/b/yrEfbO+2qtM8irIXhsalUwVszlsbZtKzThF8qxH2zvtqrTvIWfisX9dn9qoveeBZ8a20gkLS6FAfOUsJUQmcqF8XlUYt0Wpd7ZqAopCVG8Al9AmY+aRIpxisK+45KlNcXJlKcyZBtyrwoxFzUqpAmcx7le6qtO3ZlP548pcZ3xfBieDzXnOfe/dXP6vtec59791PFoVoFW3EuEH2aXQuReO4z6YFX9EQ3sdg2S4onoCwdO6us7EZUopClyASZUAAE6kmKkW8OhJkagGJUTE0yw2EW28+4lRHGIcSMqk2KxyTB6DXWPPPXGXf0Zv7NbEFOdQIP96hOk+cNOulcLsZCwSQ4kbvjEKnp5vRT3AYPI2hBUZEzChvJN7UupBEQonplQH7Nc2+fDqTx0z/q+35zn3h+FFOx2UkS4pJ1ErAPbpUjhpFleJUFd2goPYdKjJJmIsY0/wCadSp/lLwqW9kYgJJUC6yqSZ1UnfWEk2rfPKmgDZL6RoFMRv0WmsBNQPX3AH5BhvsWv9NNWGs+4N7XLLGCGqThmiR08lNx11e8LiUuJCkmQfR1GuZlLeOrjZOlqFChXTlyqpwu2pfiU7oU5+yn3nuq0POBKSo6AEnsArL8QqUrWrValKP6V6q25cnF+jD5ZdXfYK82GZPSge+ibb5ifrD1GqtsvFrXhk8pSUtNJgJMcoq5xpfZO2lvtuIcMqacSM3SlSSRPXqKnDPvhGzXZ5MMSkSeRJK5nIyY11v1767xcg5gDKVWyNTmTa17yNOo0Z5GUmREkkSGZIvMZrx21xBBgTHX8RbpMDqt3VYpcy8k2HzdUM3TeY5UETQcbSm0AmdQhm8DTKTSymEH+8Rb6LREbxpQcw6DMuJ13pb1EHooEHE8lIgEzJ5LOs6G8TA76UbRoOmYlLQy3ImAd4nTppTiUfnE7/mt79DEbp9NAtJt8akRvytyeiLW13UCDDYjlZZ5XJytWMckiD3V0xvRcEcrKzIg6ZZsB7qUVhkRHGIiD81u+t9P5ijcSiPyqb3mG7+i9AgtlJkckQm5yM8qN4M2nWrDsjf9VNQbjDZmXUdI5LdgLjdppUg4+UNLKTBISAR1nUd1RbydTJ28TDiAZJAMHwsKqHAbaowqkpWYZe1O5Dk2V1A6HupttrErwq8zZPJAJEyFJy5iCOymSGgvCoOsp9BFUZbP21Y6edlbODRXND2GobgZjS7g2VKMqCcij0lslMnrtUyvQ9hq+XrLZzw8Y8JB/a8R9s57ZrSPIkficZ9Zn9qs44TfK8T9s57RrSPIeJbxY+kz+3Uoq5/1uTkKuLMblFIy7xGbdeKcZYcKpVqbFThTcRzYy+FMfguA6BEzHLyz05c0eipl7EISSDxlt4acUO5SQQa7z7Pcc48/sVOIESfQFH3UtRGW0OSUlXXKXEe1HopwnDQIB9Z9JNcOjJl9RIBTE9trb5FVzamJxAdcCHCEybX5ItBAGutXEsHppA8GgslcE5tbiD02OgtppVmu4zvyc5fKWXH/ANQ+DcUppsqdVPKvmCcwzWJBSZtTvBckqJcUqYspYUB2QkRTlxlvDAIWsI1jMSZ3klWm/wDCnBw0gX8Ca5yvcrz0YzmMlJtrBEgyOkUm6/CgkJkkdMa7hal0YQj5xPaZpRDcEE3i9uquLeTrvGdvFe4XbOXicK9h5SnPkOa5jIoG/hWB7W2a5h3FNOiFJ8D0EHeDXozaziStQSvXWxjxrKfK20OMbWkapI+6beg1ThstvK07NUmPY0jZapTgk9OBbPgE1O7LximnLG28biPx66guDhzIw6vNwTCfESamGedVed5n1ZhO6+L8DXaQwS5Qg9KR6qXrVGFC8LMRkwyhvWQgfpG/oms04S48NtmNYq38KsXxj4aB5LQk/XUPcI8ao3CbmkHfWbZe1u/Hx5Egy4pDZSIIKUjwA/Ci8E3fj8Qn6LJ8A4KScaOXU6Cm3A53NjH40CEA9ozH301XtT+R9Vhec5Rle8xK2rRuuJGkd9F4wQJUATHzmRl69N4Jp002lRVlcUYJkcnkk/o9RpRWEFzmVJ6AndMDm6XrUwI9xUZgCBbzmbG1yI6enpo2ceeI0klm5tmnk6x6qerwcmc6h0gZYPinvrjrCUiVLIAEEnLFzqeTruoGaiQLkC8XUzeB0lO4xbrrqli/KETblM6X0kdgilUvNX+OzRc3Se3ROl6VYZSoHK4VAGDzbGNOb1igatq0vqCBymbkWtbropIjUdPOZ0JBB00n10/GDuDnX2cmPZ9Vc+B/TX/6f7aBmtc3zCI85noEgW3TTraR+LjpI9ANcew6UoOZxQSN5y2m2uXpo+PbzMym4SUGeoyJ9IrjP61Zq+8VfbrylG8QABp0CPVQ4JuhWEQPNBT90xRdqMkZuiKQ4FtRhx9IqI7yb1k9vQq+eTXE/KGfNWFgdSxB9KfTV2Xoeysm4PbRGHxzaiYS58Wvo5XNJ7FAeJrWTpWrXe4sG2cyeM+FHyzE/bOe0a0byGiW8WPpM/t1nXCof23E/bOe0a0LyIn4vGdrPrXVs9qqUOxNoAFPFKMjKFWtfnA5q0tzDEndu+ar1hQnwqLO3UZM6RmAssDNKD1ilnHHM/JVyZFsgNrTyswPoq7flnlzs4r13H9HxUsCBu35FEe1NOW1SJuO0R6DTJDxO5Q7fxpTMemqFguHwSkqBKyYmRyr2jeojrrmIS5nUU4otjiygIy2CpkLmf56aIjFzEZr6SCAbTrQ+HgEghyxiUgkFXmiBr1VZh8u3iP3L/V6XUFlKOXnIAClypGYgATABoxeUNQn7xO/6tMHseuxQBHKBDhUkgiLWSeuxpZONsMygDFxJgHeJIvVdll5XVvfJ1hsRmmcs9AJNum4FB+RJm2SI6518KTS+SJBkV1xw5VEnq/n0VXtv8a71T+UQeJXvis28pj4KUDfKj6P+K0XHxBNYxwvxZdxCki+U5QBvP8AzWbTP5Ne68wbJwAUpWFQ4ebxbaE9eRIBPjPhVgw4uaZcHMEWMFh2zZSGkBQ3hREqnvNOWnL0yvcup1zmPF12QqWk9UjwNPag9gvQSg77jt31N1qwvcWLZjzKs5dJD70651z4n3RVe2phgtYTGqhfsuatG20xi3o3lJ8UCoVhglwrPYkdA3nv91Zc/Frdr8yUMUmEnsqC8nzZXiMQJhRXqROhO6rDi08k9lVrg47xOPPQ6Ae8WPuPfXen2r3zsaP/AFZm5U3+q/iof1YHnN/qv4qmmXraE2pRbl4g7vTWpiQP9WR0t/qv4q5/VkdLf6r+Kp8rvEHtoqXJOh/ndQQo4PHctH6v+Kh/QB89H6v+KppLmtjauBy0wdY/fUCFOwT56P1f8Vc/oI+ej9X/ABVMqctMHs30Va43HdQQ39CHzkfq/wCKuv4Li2XcygZAAhMRB7TUsVXAg7qiuEbtkoB1MnsGlc53kWa8e5KntNvMCOqmvBdASykbxIN94Jp/ihceFM8GnItadyuUOo7/AMaxyt99GO3FC+6xjt3VtmAKi0jPzihObtyifTWI4hGfEMo85xAPYVCt1itOmMe++XjXhd8txX2zntGr75F3QlrGk6DiZ8VVQ+F/y7FfbOe0aPwd4Qu4UOBtRAcy5gIg5ZiQR11cobZxLIJ5ahMSLQRqJ6afnGMnze8A+mscHDl7p/8ARs/s1O7F4SLdROUK/QaBEE7st5iOqurfl7VYa8dffjGkHGpOjkdwNKpxqPOrJ9ocMVNrylCewtptc2kAV1fDOEJUW031lpYEboUCAZqPCxqyXmhcZR3U1fU4VlTb6UpKQAkpFj52lz+6s1wXDRK1hJQgAm6oegDpMLpTEcM20LUnIlQBsoF0AjpEqrrHLlK0zD8xIcczKAuoEpzdZyxJo6gPmq8VqrN2eF7SkLXCBlixcWCqfNsaTHDdrzfB38UVzed6lprKsp1BBOpWSe4EUtjlQkJ36mqpwP2ojEYlCADzFuflAoci0FOQbyPRVpxp5VZvyL+mn8fH9obaA5FVTgHwWBxasS8ArKpRbTuBJMKPSY0G6rZtGVaDQE/hTrYuC+DshMyoyo9RVci5qjHKz00ZSX2f413cKJghe+6iIEmnrTUUTDzBvwoKG4+jfVtBqmsJMAC5NvGre03CQOgAeFaNVrN+RJ2KDwjP9sd/Q9kUz7KdcLTGMX1pR7NNGr1Ts+1X6vpCG0ObVPxqsjjKt6XfQoER6BVs2k5AqHwPB53GrytFIKFBas5Itcbgb11r9udv1ads1coBvzdxtT1Wu/dvt4Uns3ZbjaAlWWQNx/dTs4M6wPHorUxG8crfqd/VXAO3Q6ml/gJmYE9tD4GroH3jRBukWNjoN9CDGh16b9tLnAq6vvGufAVdX3jUpNosNd+h9dFc0GunT76dHZyrWFtL9NFVswmJCbaXqA2KeVod2+1uqq3tdZU+vqt4Crh8BX1eNU7azZRiHAdZnxANV7fS3T9jLEI6aZ4kiZqRdNqh8SvWsrZPRrstOfaGGH+aj0GfdW31h3Blf/UsN9oPUa3Gter6sW77PHPDZspx+LBEHjl+kzUJXpLygeSNvHPHEMucS6rnymUqI0MWvVJd8g2KHNxDR7Uke+rFTI6Fai55DceNHGT3q/201c8i20hoGT2LV70UGczXc56avTvki2mn+6QrscHvimTvkx2on/CKPYts/tUFUacUDySQeokH0UHXVE8oknrJPrq2YPgNtFpUrwTqhvjKT3Qaa7U4K40rJGCfSPsyT2mKCAbxjiQAFqAGgmks5qQc4P4pPOwz4/8AEv8ACmzmznk85pwdqFD3UGmeRBDjuJfdUZS2zl0A5TqgRcDoQa0rGC9VryK4Li9nqc3uvLJ7EAIA8c3jVmxutY917k2aZzFHKTBmjB6aQxK6RZXKqpjQmsMKfq0qMwi70+dX0V254f7GTLqY3XPYBVpqH4NYeEFZ1Ubdg/fUzWvVOYsW69yZzwxM41XUlHqmkWaG1158W8r6cD9EBPurjhgVk2X+VrZrnMIjNrripzyVEZnzvIRHZKv3VT9t4sXGtWjyUpJefV81LaE96iT7qt0+1e/6tMoUKFamIKFChQChQoUAoUKFAKo/DdnK+hY+emO9P7iKvFUzygc5rohXjIrjZP4rNX2iCSZBqEx1iak2XZTFM8Y3WJvR3BH/ALnhvtD7Kq3UVg+wF5NoYZR/OpH3re+t4Fa9Xpi3/Z2hQoVapChQoUAoUKFByK5lHRRqFATih0DwojmFQRBSk9opahQVzaWHS2SlCQlJEwkQJJvVcx6tat+3WuartB91VTarcVj2zlbNN7ihHTNdYF+uirNHwutUNMS2EbtTgiTA6h3ndSTAtUpsTD5nh0J5R7tPTVuM7ZHGV5LVowjORCUjcAKWrldrbJx5rLV/lXftF+0aJjjCT2UKFYMvb08fUUx+5V31rXk1YSnClQEFTrmY9OUwPAUKFaNLP+QttChQrQyBQoUKAUKFCgFChQoBVa4doBYSSLhwR3gzQoVzl6d4faKIzqKPi6FCsH7ejECLYrD/AGrftit7rtCten0xb/sFChQq5QFChQoBQoUKAUKFCgFChQoGu0ky2rsqmbV0oUKzb2n8dXHTr2mlMIeWK5QrK2RLt61Z+CqbOHfIHdFChV+n7KPyPon6FChWxhf/2Q=="/>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cs-CZ"/>
          </a:p>
        </p:txBody>
      </p:sp>
      <p:sp>
        <p:nvSpPr>
          <p:cNvPr id="3" name="AutoShape 10" descr="data:image/jpeg;base64,/9j/4AAQSkZJRgABAQAAAQABAAD/2wCEAAkGBxQTEhQUEhQWFRQWFhYaFRcUFxgYGBYYFBgWGhYXFxQYHCggGRwlHRgWITEhJSkrLi4uGB8zODMsNygtLisBCgoKDg0OGxAQGCwkHyYsLCwvLCwsLCwsLC8sLCwsLCwsLCwuLC0sLCwsLCwsLCwsLCwsLCwsLCwsLCw2NywrK//AABEIALMBGgMBIgACEQEDEQH/xAAcAAAABwEBAAAAAAAAAAAAAAAAAgMEBQYHAQj/xABPEAABAwIDAgkGCQgJBAMBAAABAgMRACEEEjEFQQYTIjJRYXGBkQdSobGywRQjNEJicnOS0TNTgpPC4eLwFRYkQ0Rjs9LxJTWDohejwwj/xAAZAQEAAwEBAAAAAAAAAAAAAAAAAQMEAgX/xAAkEQEBAAMAAgICAgMBAAAAAAAAAQIDESExEjIEQSJRE2HRof/aAAwDAQACEQMRAD8A3ChQoUHCoDWi8YOkeNIYikooHvGDpHjXC6npHjTEiuEUEhxg6R40OMT0jxFRpFN8WlyPi8s78wmey4vQTPGp84eIoccnzh4iq+2h885TY6spnxmKWbQuTmII3QIigmeOT5w8RQ49PnDxFRBFFIoJnj0+cPEUOPT5w8RUGRRTQT6XUnQg9ho9VtRi41GlWJsyAekCgNQoUVaoBPQKDjr6U85QHaaar2wwNXmx2rSPfXk/hzwmexuKdU4tRQFqDaJOVKUkgQnSd81XBQeyneFGDTriWR/5UfjTJ3h5s5OuMY/WJ/GvIcUYCg9YL8pWzB/jGu4z6hTdzyq7LH+JB+qhw+pNeXEGnDZqR6SX5XtmjRbh7Gl+8UivywYH5qXj+hHrNefGzTps04huivLDhvmsvHuQP2qSV5Xm/m4ZzvUkeomsabVTptVBqy/K0r5uFHe7HqQaTPlUfOmGbHa6o/8A5is2Qql0KoL1/wDImJkEIQD1rcI8AQDTrBeUt8KHHIbKN5QFApHTlJObxHfpVBSqlAqg9DbOxYdQFjf33HXvHXTqoLgV8jZ+zb9hNTtQkKFChQcoUKFA1f1qK21mypyEA5rzMaHoqVe1qN2pon63uNBXV4LEXjEEXkCNNbXGn4Uqwy8BBdCj0kEd1opq5iYJOe+ZVi7AAH6FuygrEXAzcnzuN3EXMBHbF6B9kd85Hgr8aHFu+cjwV+NMPhNgc+8/33VNzk6tK6HrXXBBV/ek2OknL0xQPsjvnI8FfjXOLd85Hgr8aaB8SOXaBPxvVB+bftpNGI5wzEEf5p6YIzFGmtA/4t3zkeCvxocW75yPBX40yOInRdzEDjSATMGCUf8APVRvhYkcu3zvjTaJ05F7XoOYrZz65jEFExGRIERrqDM9dSez0LBIWQbCCARPST11GocK7JMqAEAPHlDeTyNYOt6mcL7hQKOaGrBhjyE/VHqqAcFqnsMOQn6o9VArSeI5iuw+qlKSxPMV9U+qg8V478q59dXtGn+xeDuIxSVqYbUvIQDlQtWomOSkie2KY7S/LO/aL9o1sXkEeWnD4op/OtyACTzTfsoM+Pk+2jJCcG+obiGyAevlQaXb8m20z/gnu/IPWqvQ5x73Qv7o/wB1BGLdJA5Q6SUiBb601PBgLfku2of8GvvcZHrcpdPk0x4MKaSg9Cnmvco1vpWv85/6/vpk/gErUVKUoqO8EjTsNTxDHsJ5M8SbLLYNsoDqTPbapBXksxOY5VMhP03DPXICIF61BOzkSDKpBkXOveadcWJ19CfwoMxw/knxR1cYH6S/9lPEeSfEDV5nuzn3CtGCfpK8R+FKJT9JXjQZ835LHZgvtz0BJP7VPW/JUve+nub/AI6vQP0lfeP40YJ6z95X41AzDhjwSGCYbXmClFzKSEkEghRk8oi0RYCqiFVpflVSBhGz/nJ3k/MX01lgXUjeOAalnDIBAyBtnJrJlpJVPfVlqq8AMQosBBjKhrD5bX5TQKpPhVqrlIUKFCg5QoUKBs7UZtXRP1vcak3ajNr81P1vcaCuOvqUrVPJmIWtOhvmATGg9FIB1SY5XRYuLNoETyOv1V11V1cozmMDM953UIHdR2GVKFiT0y46DMHpAtJiegUBFuGByrEa8auOSbiQnX8NK6Vqkcq4EkcY5Ea25F7Ce+lfgjkDvBl1y4Ol++ut4ReaSToLca4YMem80CIcMXVaRcOub5PmdWlcDhBPL/8AtcMaHzbWjxpZGEcvJvED41w9ETPrFd+Br7NZh1yJ3W6NKBJp9Upubyfyi9Jvqjq07aIlwxJV1WccJ3GOb0U4VhXD33PxrnSbCurwy93fLrm4yO+gbuOkSFLiDA+Nc1sI5nqqcwfuHX6aifgjljIkCLuOEaG8dN+6pbBD1CgXXpVga5o7B6qr7mlWBrmjsFAak8TzFdhpSk8RzVdh9VB4t2r+Wd+0X7RrWPIntBLGDxbi5KQ80DETygQNSBvrJ9r/AJd77Vz2jWr+RBAVhMYFICxxiDlUAoKhtZAIUCDpUX06x52daTheEuGcAKHRJEhKuQpX1UqjN3TXMNt1lyQFZSNQsFJHbOlR2y+C2ExKEr4lLS0rtxBU2jO2QZ4uSmM02I3VO7OwSVMJRiy285l5SnUJIzb7hI9EaVxMsrJYus1S2cv/AD/qFc4VsJcLayUkEiYkGDGoruI2m64pIwaUPiCVkKTybgAGSI3+FPMYllHJDaAByBABHREK7tdaZ7JwTRbfUzh20LzJF0I6bxIgWrVz4+fbFMvleFsOcaeexl6Mq2jbvUKK+nHTyG2wLXW42D12BNSzuDHEApaaDhSJ5CLEi8ECiYzBrSw2EJTxgLfGKAQCQOcebvPVT/J/p18P9oUcI0sBSMW4gPBXMbIWcpAynk23nWKaI4chTuVDJKbicwJVAOmWQLx076gfKYmMWhRCUE4duQNAZXI0vf1U24EoBeaBNyXPDKax792U7cY1Yasfj5v660XDbZOWXUZVE8lCbki0WNyZnQd1E2jtp9pHGDDKUmYAPJUSrm868WvYdtOsHjlfC1N8WCgNpVJsbkpjMTG6e+nvCVwFjVNlpmDMa613+P3ZMbb7Z8s5MLZPKicO8Y67s1C3kJQv4QOSkyAMq4v01moXWmeUc/8ATUn/AD0eyqsqDlXZzlscYZfLGV6B8ni/io/ycKfFr91W6oDgN8iY+yb9hNT9cLAoUKFByhQoUDd2ovbHNT9b3GpR38ai9sc1P1vcaCrYtwqN9xItxwsenKINHRdVpgmLl4G46DYb70itPKVY6n5r3TbQ+quKSTuN4HNeta1p6Iv00CjYEb4Egxx3NVawOpknsooBBjfoLv8Azo1V393VRSCJtqCLJe6hpNGbRmIAscp5weAiAN5iY76A2nnQcwH5YqmADPV1+FcCAISc0kjQvG0WhW437KWOCUNMsQRcub9ZOainAqjLyY+s5rf6XWaBJR1M8okgfliJg5rDtt310FJtyotvezBRFp6taXVglGebra7nULwrqopwKosQOqXIkG0cqdCaBJYnMBom1+OmAbXGpk7qnMB+yP5vUQvAqJnkzrdTmp6s1hp6al8ALnsFAq6db+roqxtaDsFVx5AMyJ6LTVjb0HYKA1Jv81XYfVSlEe5quw+qg8W7Y+UPfaue0a1//wDnwfF4gf5zXsLrIdtfKH/tXPbNaP5KNpuYbAY55oJU4h1jKF80kym9x01FTjO3kXbhKMZ8OaTh3g20VIBSCoDklJXyQIuFU52tilttpGIdUXMznLQmBGY5Arix5pA7u+mXBbbuKxTKn1cWhAdVxuQCAEobKYzSd5nsqHd2+MS2kceHnGuNU6QECyieLAypAJAtpurvV5ynEbMeSy1ZsQr+zIWSVEoBkGSfpEjU751pXZGHU41iAFxKmlBUkckEqUNRFpqvs8LMN8HbSVqzZE5koTJ0uJMTepzgfj23m8SkgoSSmOPhGac0kTroOmrM7L4inXjZZasLjRRhEoddg5EpUuQmT1KUdT29Nd2skqZQpDwQEkKznKQQUlIuSEnnAzNJYphheHSwVpUAEiAoHm6aAx4bqM6ywGUsZ0p4sBKQpQSUwkp3jWCRpVfwv9LvlO+0Fwg2Xh1ONF9WZSWWkzJGYAqvYGJuaR23gmkYdZwSw2+nKpCjmI+LClqSRMQQmO+mfDHbq2H2kMIDraWW+WElYBSpQgrQCJgAx11Hr4aBQhxCADlnLz4UhwcwgTqZ7KjP61HS/C7bCFow7kqQp1lDgQBI3KifEVaOGZUrZwCQoFTrAAtfMR0HSqVsfF/Cm0Mwn4phA5R1U3I5PakFXToKsTfC5l5r4OkKS7n0Kcv5PnE3nvqPxpzHHH+v+q8rzGmPlF/7X2YhHqNZIHK1nyk22Sep9qsc4yrdv3pp+kepuA3yHD/ZNf6aanqgOAvyHD/ZNf6aan6qWhQoUKDlChQoG7lRW2uan63uNSjtRW2uan63uNBWXlKKiY5oMS2vSYMQrlGk1JsTlME3GRwnNGvOmLnSgtmSolB1/NmTc3HKvb10RLQBPIPc0oSLyOf10ChZMwQCANyHLhUxBzXgm9cdSSLpkJIB+LcudARyriAL0khiEzkuTH5NU9JkZ99ooxw4ITyCen4tQuDv5Vhp00CoQT80RlIgockxciM2/dvpPIRCssmwHxblssEFQzdHqrjuGMglIN4MNmbRJBz6Hca6GDnjL1TxZgwI5xX1RNAYt2Mp+cIAbc1i5gK0trXUsWgpuLDkOfP0POvfXopM4f6FjeA2qRqBPLpRtiSCU3JueLULiIJ5Vt/jQFdbskZSeiG3SIM2PK1tU/s7f2Cq6WLcyxkRxRkEC08vS9WHZm/sFA6c3z3VPt6DsFV55kG53aeAqwtaDsFAaiO809h9VHorvNPYaDxbtz5S/wDbOe2qtU8h2GDmGxiFJCwXGeSoAgwFG4NZZt75ViPtnfbVWq+QhwhjGEKSk52rqukWVrcUO8abhtloSkp4tEGZ5IiIA0pJjYrSEwltI1sEpA9ApX4afzzO+bHW8fO7K4cWr88z90/7qmePSLe+3GditJuEJk3MJAnwFN9pbHbVClFSAmRyPpRrY9FPU42xl1ondaAOmb3pRrHJ+c431Zbes1Mtl8CvsbLShxpbTi4StJUFpNwDa2Udfoo42MhalrcW4VKWTyQQACZAjLVgOPb/ADifGgMe3+cT413/AJMnHwhhgdjoQnk5jmMyq5vA3jqpz/RiZBIBjfF9Dvpf4e356fGh8Pa89PjVdtvt2RYwYTcASRe1LDApHKAv+OtJDHJ3uNnst76TRjzN3Go3xMx40ngVjywpjZa/tmfarCM9q3PyuvhWynSCCA6zoZ+eKwMrsaD1vwE+Q4f7Fr/TTVgqv8AvkGG+xa/001YKhIUKFCg5QoUniHghKlKMBIJPYKBJ03qK23zE/W9xp3g8QXG0LIgqEx0Tupnts8hP1vcaFVPieUrk35RBLY3Gdc9/RrRfg4sMoEi54tMJnzhn6JB7aO8wM3zVSTMIbMX3kmf+KQDRjmgdXFt6/e7RQGUx0IOkfkk9H173g0fi5I5N1HXiha8coZur0iki1IskTEXbbMd2ft8K6tGpCdNJba06Ac3b4mgPxFubfQ/FJvJN4C+oVxSIUeQSCAIDQtYEXzX/AHUunJrxEfoom0Hp/mKALf5mOmzfjzqBNLN4AAsmDxYgaE/O6d3bXAxqMg0v8WLmeSQM+kTR/i5jiYvrCIt15q6Q2IHEbrWRPpVQIKYEnk5bGym03FjHPvcCrHsvf2CoQqbMy1rrIRv1JvfdepvZRud1hQO1oBm38xU+3oOwVXnXALHU6eAqU2HtNGIZQ62bKFxvSU2Uk9YIqA/ormh7DRqK7zT2GpHi/b/yrEfbO+2qtM8irIXhsalUwVszlsbZtKzThF8qxH2zvtqrTvIWfisX9dn9qoveeBZ8a20gkLS6FAfOUsJUQmcqF8XlUYt0Wpd7ZqAopCVG8Al9AmY+aRIpxisK+45KlNcXJlKcyZBtyrwoxFzUqpAmcx7le6qtO3ZlP548pcZ3xfBieDzXnOfe/dXP6vtec59791PFoVoFW3EuEH2aXQuReO4z6YFX9EQ3sdg2S4onoCwdO6us7EZUopClyASZUAAE6kmKkW8OhJkagGJUTE0yw2EW28+4lRHGIcSMqk2KxyTB6DXWPPPXGXf0Zv7NbEFOdQIP96hOk+cNOulcLsZCwSQ4kbvjEKnp5vRT3AYPI2hBUZEzChvJN7UupBEQonplQH7Nc2+fDqTx0z/q+35zn3h+FFOx2UkS4pJ1ErAPbpUjhpFleJUFd2goPYdKjJJmIsY0/wCadSp/lLwqW9kYgJJUC6yqSZ1UnfWEk2rfPKmgDZL6RoFMRv0WmsBNQPX3AH5BhvsWv9NNWGs+4N7XLLGCGqThmiR08lNx11e8LiUuJCkmQfR1GuZlLeOrjZOlqFChXTlyqpwu2pfiU7oU5+yn3nuq0POBKSo6AEnsArL8QqUrWrValKP6V6q25cnF+jD5ZdXfYK82GZPSge+ibb5ifrD1GqtsvFrXhk8pSUtNJgJMcoq5xpfZO2lvtuIcMqacSM3SlSSRPXqKnDPvhGzXZ5MMSkSeRJK5nIyY11v1767xcg5gDKVWyNTmTa17yNOo0Z5GUmREkkSGZIvMZrx21xBBgTHX8RbpMDqt3VYpcy8k2HzdUM3TeY5UETQcbSm0AmdQhm8DTKTSymEH+8Rb6LREbxpQcw6DMuJ13pb1EHooEHE8lIgEzJ5LOs6G8TA76UbRoOmYlLQy3ImAd4nTppTiUfnE7/mt79DEbp9NAtJt8akRvytyeiLW13UCDDYjlZZ5XJytWMckiD3V0xvRcEcrKzIg6ZZsB7qUVhkRHGIiD81u+t9P5ijcSiPyqb3mG7+i9AgtlJkckQm5yM8qN4M2nWrDsjf9VNQbjDZmXUdI5LdgLjdppUg4+UNLKTBISAR1nUd1RbydTJ28TDiAZJAMHwsKqHAbaowqkpWYZe1O5Dk2V1A6HupttrErwq8zZPJAJEyFJy5iCOymSGgvCoOsp9BFUZbP21Y6edlbODRXND2GobgZjS7g2VKMqCcij0lslMnrtUyvQ9hq+XrLZzw8Y8JB/a8R9s57ZrSPIkficZ9Zn9qs44TfK8T9s57RrSPIeJbxY+kz+3Uoq5/1uTkKuLMblFIy7xGbdeKcZYcKpVqbFThTcRzYy+FMfguA6BEzHLyz05c0eipl7EISSDxlt4acUO5SQQa7z7Pcc48/sVOIESfQFH3UtRGW0OSUlXXKXEe1HopwnDQIB9Z9JNcOjJl9RIBTE9trb5FVzamJxAdcCHCEybX5ItBAGutXEsHppA8GgslcE5tbiD02OgtppVmu4zvyc5fKWXH/ANQ+DcUppsqdVPKvmCcwzWJBSZtTvBckqJcUqYspYUB2QkRTlxlvDAIWsI1jMSZ3klWm/wDCnBw0gX8Ca5yvcrz0YzmMlJtrBEgyOkUm6/CgkJkkdMa7hal0YQj5xPaZpRDcEE3i9uquLeTrvGdvFe4XbOXicK9h5SnPkOa5jIoG/hWB7W2a5h3FNOiFJ8D0EHeDXozaziStQSvXWxjxrKfK20OMbWkapI+6beg1ThstvK07NUmPY0jZapTgk9OBbPgE1O7LximnLG28biPx66guDhzIw6vNwTCfESamGedVed5n1ZhO6+L8DXaQwS5Qg9KR6qXrVGFC8LMRkwyhvWQgfpG/oms04S48NtmNYq38KsXxj4aB5LQk/XUPcI8ao3CbmkHfWbZe1u/Hx5Egy4pDZSIIKUjwA/Ci8E3fj8Qn6LJ8A4KScaOXU6Cm3A53NjH40CEA9ozH301XtT+R9Vhec5Rle8xK2rRuuJGkd9F4wQJUATHzmRl69N4Jp002lRVlcUYJkcnkk/o9RpRWEFzmVJ6AndMDm6XrUwI9xUZgCBbzmbG1yI6enpo2ceeI0klm5tmnk6x6qerwcmc6h0gZYPinvrjrCUiVLIAEEnLFzqeTruoGaiQLkC8XUzeB0lO4xbrrqli/KETblM6X0kdgilUvNX+OzRc3Se3ROl6VYZSoHK4VAGDzbGNOb1igatq0vqCBymbkWtbropIjUdPOZ0JBB00n10/GDuDnX2cmPZ9Vc+B/TX/6f7aBmtc3zCI85noEgW3TTraR+LjpI9ANcew6UoOZxQSN5y2m2uXpo+PbzMym4SUGeoyJ9IrjP61Zq+8VfbrylG8QABp0CPVQ4JuhWEQPNBT90xRdqMkZuiKQ4FtRhx9IqI7yb1k9vQq+eTXE/KGfNWFgdSxB9KfTV2Xoeysm4PbRGHxzaiYS58Wvo5XNJ7FAeJrWTpWrXe4sG2cyeM+FHyzE/bOe0a0byGiW8WPpM/t1nXCof23E/bOe0a0LyIn4vGdrPrXVs9qqUOxNoAFPFKMjKFWtfnA5q0tzDEndu+ar1hQnwqLO3UZM6RmAssDNKD1ilnHHM/JVyZFsgNrTyswPoq7flnlzs4r13H9HxUsCBu35FEe1NOW1SJuO0R6DTJDxO5Q7fxpTMemqFguHwSkqBKyYmRyr2jeojrrmIS5nUU4otjiygIy2CpkLmf56aIjFzEZr6SCAbTrQ+HgEghyxiUgkFXmiBr1VZh8u3iP3L/V6XUFlKOXnIAClypGYgATABoxeUNQn7xO/6tMHseuxQBHKBDhUkgiLWSeuxpZONsMygDFxJgHeJIvVdll5XVvfJ1hsRmmcs9AJNum4FB+RJm2SI6518KTS+SJBkV1xw5VEnq/n0VXtv8a71T+UQeJXvis28pj4KUDfKj6P+K0XHxBNYxwvxZdxCki+U5QBvP8AzWbTP5Ne68wbJwAUpWFQ4ebxbaE9eRIBPjPhVgw4uaZcHMEWMFh2zZSGkBQ3hREqnvNOWnL0yvcup1zmPF12QqWk9UjwNPag9gvQSg77jt31N1qwvcWLZjzKs5dJD70651z4n3RVe2phgtYTGqhfsuatG20xi3o3lJ8UCoVhglwrPYkdA3nv91Zc/Frdr8yUMUmEnsqC8nzZXiMQJhRXqROhO6rDi08k9lVrg47xOPPQ6Ae8WPuPfXen2r3zsaP/AFZm5U3+q/iof1YHnN/qv4qmmXraE2pRbl4g7vTWpiQP9WR0t/qv4q5/VkdLf6r+Kp8rvEHtoqXJOh/ndQQo4PHctH6v+Kh/QB89H6v+KppLmtjauBy0wdY/fUCFOwT56P1f8Vc/oI+ej9X/ABVMqctMHs30Va43HdQQ39CHzkfq/wCKuv4Li2XcygZAAhMRB7TUsVXAg7qiuEbtkoB1MnsGlc53kWa8e5KntNvMCOqmvBdASykbxIN94Jp/ihceFM8GnItadyuUOo7/AMaxyt99GO3FC+6xjt3VtmAKi0jPzihObtyifTWI4hGfEMo85xAPYVCt1itOmMe++XjXhd8txX2zntGr75F3QlrGk6DiZ8VVQ+F/y7FfbOe0aPwd4Qu4UOBtRAcy5gIg5ZiQR11cobZxLIJ5ahMSLQRqJ6afnGMnze8A+mscHDl7p/8ARs/s1O7F4SLdROUK/QaBEE7st5iOqurfl7VYa8dffjGkHGpOjkdwNKpxqPOrJ9ocMVNrylCewtptc2kAV1fDOEJUW031lpYEboUCAZqPCxqyXmhcZR3U1fU4VlTb6UpKQAkpFj52lz+6s1wXDRK1hJQgAm6oegDpMLpTEcM20LUnIlQBsoF0AjpEqrrHLlK0zD8xIcczKAuoEpzdZyxJo6gPmq8VqrN2eF7SkLXCBlixcWCqfNsaTHDdrzfB38UVzed6lprKsp1BBOpWSe4EUtjlQkJ36mqpwP2ojEYlCADzFuflAoci0FOQbyPRVpxp5VZvyL+mn8fH9obaA5FVTgHwWBxasS8ArKpRbTuBJMKPSY0G6rZtGVaDQE/hTrYuC+DshMyoyo9RVci5qjHKz00ZSX2f413cKJghe+6iIEmnrTUUTDzBvwoKG4+jfVtBqmsJMAC5NvGre03CQOgAeFaNVrN+RJ2KDwjP9sd/Q9kUz7KdcLTGMX1pR7NNGr1Ts+1X6vpCG0ObVPxqsjjKt6XfQoER6BVs2k5AqHwPB53GrytFIKFBas5Itcbgb11r9udv1ads1coBvzdxtT1Wu/dvt4Uns3ZbjaAlWWQNx/dTs4M6wPHorUxG8crfqd/VXAO3Q6ml/gJmYE9tD4GroH3jRBukWNjoN9CDGh16b9tLnAq6vvGufAVdX3jUpNosNd+h9dFc0GunT76dHZyrWFtL9NFVswmJCbaXqA2KeVod2+1uqq3tdZU+vqt4Crh8BX1eNU7azZRiHAdZnxANV7fS3T9jLEI6aZ4kiZqRdNqh8SvWsrZPRrstOfaGGH+aj0GfdW31h3Blf/UsN9oPUa3Gter6sW77PHPDZspx+LBEHjl+kzUJXpLygeSNvHPHEMucS6rnymUqI0MWvVJd8g2KHNxDR7Uke+rFTI6Fai55DceNHGT3q/201c8i20hoGT2LV70UGczXc56avTvki2mn+6QrscHvimTvkx2on/CKPYts/tUFUacUDySQeokH0UHXVE8oknrJPrq2YPgNtFpUrwTqhvjKT3Qaa7U4K40rJGCfSPsyT2mKCAbxjiQAFqAGgmks5qQc4P4pPOwz4/8AEv8ACmzmznk85pwdqFD3UGmeRBDjuJfdUZS2zl0A5TqgRcDoQa0rGC9VryK4Li9nqc3uvLJ7EAIA8c3jVmxutY917k2aZzFHKTBmjB6aQxK6RZXKqpjQmsMKfq0qMwi70+dX0V254f7GTLqY3XPYBVpqH4NYeEFZ1Ubdg/fUzWvVOYsW69yZzwxM41XUlHqmkWaG1158W8r6cD9EBPurjhgVk2X+VrZrnMIjNrripzyVEZnzvIRHZKv3VT9t4sXGtWjyUpJefV81LaE96iT7qt0+1e/6tMoUKFamIKFChQChQoUAoUKFAKo/DdnK+hY+emO9P7iKvFUzygc5rohXjIrjZP4rNX2iCSZBqEx1iak2XZTFM8Y3WJvR3BH/ALnhvtD7Kq3UVg+wF5NoYZR/OpH3re+t4Fa9Xpi3/Z2hQoVapChQoUAoUKFByK5lHRRqFATih0DwojmFQRBSk9opahQVzaWHS2SlCQlJEwkQJJvVcx6tat+3WuartB91VTarcVj2zlbNN7ihHTNdYF+uirNHwutUNMS2EbtTgiTA6h3ndSTAtUpsTD5nh0J5R7tPTVuM7ZHGV5LVowjORCUjcAKWrldrbJx5rLV/lXftF+0aJjjCT2UKFYMvb08fUUx+5V31rXk1YSnClQEFTrmY9OUwPAUKFaNLP+QttChQrQyBQoUKAUKFCgFChQoBVa4doBYSSLhwR3gzQoVzl6d4faKIzqKPi6FCsH7ejECLYrD/AGrftit7rtCten0xb/sFChQq5QFChQoBQoUKAUKFCgFChQoGu0ky2rsqmbV0oUKzb2n8dXHTr2mlMIeWK5QrK2RLt61Z+CqbOHfIHdFChV+n7KPyPon6FChWxhf/2Q=="/>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cs-CZ"/>
          </a:p>
        </p:txBody>
      </p:sp>
      <p:sp>
        <p:nvSpPr>
          <p:cNvPr id="4" name="Obdélník 3"/>
          <p:cNvSpPr/>
          <p:nvPr/>
        </p:nvSpPr>
        <p:spPr>
          <a:xfrm>
            <a:off x="1115616" y="1196752"/>
            <a:ext cx="6840760" cy="4893647"/>
          </a:xfrm>
          <a:prstGeom prst="rect">
            <a:avLst/>
          </a:prstGeom>
        </p:spPr>
        <p:style>
          <a:lnRef idx="1">
            <a:schemeClr val="dk1"/>
          </a:lnRef>
          <a:fillRef idx="2">
            <a:schemeClr val="dk1"/>
          </a:fillRef>
          <a:effectRef idx="1">
            <a:schemeClr val="dk1"/>
          </a:effectRef>
          <a:fontRef idx="minor">
            <a:schemeClr val="dk1"/>
          </a:fontRef>
        </p:style>
        <p:txBody>
          <a:bodyPr wrap="square">
            <a:spAutoFit/>
          </a:bodyPr>
          <a:lstStyle/>
          <a:p>
            <a:r>
              <a:rPr lang="cs-CZ" dirty="0" smtClean="0"/>
              <a:t>Ale jasně. </a:t>
            </a:r>
            <a:r>
              <a:rPr lang="cs-CZ" b="1" dirty="0" smtClean="0"/>
              <a:t>M-platby, nákupy aplikací, nákup v aplikacích, zpoplatněné volání, zpoplatněné SMS, ….</a:t>
            </a:r>
            <a:endParaRPr lang="cs-CZ" dirty="0" smtClean="0"/>
          </a:p>
          <a:p>
            <a:endParaRPr lang="cs-CZ" dirty="0"/>
          </a:p>
          <a:p>
            <a:r>
              <a:rPr lang="pl-PL" dirty="0">
                <a:hlinkClick r:id="rId2"/>
              </a:rPr>
              <a:t>TIP#1277: Jak na mobilním telefonu zakázat m-platby</a:t>
            </a:r>
            <a:endParaRPr lang="pl-PL" dirty="0"/>
          </a:p>
          <a:p>
            <a:endParaRPr lang="cs-CZ" dirty="0" smtClean="0"/>
          </a:p>
          <a:p>
            <a:r>
              <a:rPr lang="pl-PL" dirty="0">
                <a:hlinkClick r:id="rId3"/>
              </a:rPr>
              <a:t>TIP#1283: Jak na mobilním telefonu zablokovat Premium SMS</a:t>
            </a:r>
            <a:endParaRPr lang="pl-PL" dirty="0"/>
          </a:p>
          <a:p>
            <a:endParaRPr lang="cs-CZ" dirty="0" smtClean="0"/>
          </a:p>
          <a:p>
            <a:r>
              <a:rPr lang="cs-CZ" dirty="0">
                <a:hlinkClick r:id="rId4"/>
              </a:rPr>
              <a:t>TIP#1280: Jak na mobilním telefonu zakázat volání na zpoplatněná čísla</a:t>
            </a:r>
            <a:endParaRPr lang="cs-CZ" dirty="0"/>
          </a:p>
          <a:p>
            <a:endParaRPr lang="cs-CZ" b="1" dirty="0"/>
          </a:p>
        </p:txBody>
      </p:sp>
    </p:spTree>
    <p:extLst>
      <p:ext uri="{BB962C8B-B14F-4D97-AF65-F5344CB8AC3E}">
        <p14:creationId xmlns:p14="http://schemas.microsoft.com/office/powerpoint/2010/main" val="2294715560"/>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3"/>
          <p:cNvSpPr txBox="1">
            <a:spLocks/>
          </p:cNvSpPr>
          <p:nvPr/>
        </p:nvSpPr>
        <p:spPr>
          <a:xfrm>
            <a:off x="457200" y="116632"/>
            <a:ext cx="8229600" cy="648072"/>
          </a:xfrm>
          <a:prstGeom prst="rect">
            <a:avLst/>
          </a:prstGeom>
        </p:spPr>
        <p:style>
          <a:lnRef idx="0">
            <a:schemeClr val="accent4"/>
          </a:lnRef>
          <a:fillRef idx="3">
            <a:schemeClr val="accent4"/>
          </a:fillRef>
          <a:effectRef idx="3">
            <a:schemeClr val="accent4"/>
          </a:effectRef>
          <a:fontRef idx="minor">
            <a:schemeClr val="lt1"/>
          </a:fontRef>
        </p:style>
        <p:txBody>
          <a:bodyPr vert="horz" lIns="91440" tIns="45720" rIns="91440" bIns="45720" rtlCol="0" anchor="ctr">
            <a:noAutofit/>
          </a:bodyPr>
          <a:lstStyle>
            <a:lvl1pPr algn="l" rtl="0" eaLnBrk="0" fontAlgn="base" hangingPunct="0">
              <a:spcBef>
                <a:spcPct val="0"/>
              </a:spcBef>
              <a:spcAft>
                <a:spcPct val="0"/>
              </a:spcAft>
              <a:defRPr sz="4000" kern="1200" spc="-100">
                <a:solidFill>
                  <a:schemeClr val="lt1"/>
                </a:solidFill>
                <a:latin typeface="+mn-lt"/>
                <a:ea typeface="+mn-ea"/>
                <a:cs typeface="+mn-cs"/>
              </a:defRPr>
            </a:lvl1pPr>
            <a:lvl2pPr algn="l" rtl="0" eaLnBrk="0" fontAlgn="base" hangingPunct="0">
              <a:spcBef>
                <a:spcPct val="0"/>
              </a:spcBef>
              <a:spcAft>
                <a:spcPct val="0"/>
              </a:spcAft>
              <a:defRPr sz="4000">
                <a:solidFill>
                  <a:schemeClr val="lt1"/>
                </a:solidFill>
                <a:latin typeface="+mn-lt"/>
                <a:ea typeface="+mn-ea"/>
                <a:cs typeface="+mn-cs"/>
              </a:defRPr>
            </a:lvl2pPr>
            <a:lvl3pPr algn="l" rtl="0" eaLnBrk="0" fontAlgn="base" hangingPunct="0">
              <a:spcBef>
                <a:spcPct val="0"/>
              </a:spcBef>
              <a:spcAft>
                <a:spcPct val="0"/>
              </a:spcAft>
              <a:defRPr sz="4000">
                <a:solidFill>
                  <a:schemeClr val="lt1"/>
                </a:solidFill>
                <a:latin typeface="+mn-lt"/>
                <a:ea typeface="+mn-ea"/>
                <a:cs typeface="+mn-cs"/>
              </a:defRPr>
            </a:lvl3pPr>
            <a:lvl4pPr algn="l" rtl="0" eaLnBrk="0" fontAlgn="base" hangingPunct="0">
              <a:spcBef>
                <a:spcPct val="0"/>
              </a:spcBef>
              <a:spcAft>
                <a:spcPct val="0"/>
              </a:spcAft>
              <a:defRPr sz="4000">
                <a:solidFill>
                  <a:schemeClr val="lt1"/>
                </a:solidFill>
                <a:latin typeface="+mn-lt"/>
                <a:ea typeface="+mn-ea"/>
                <a:cs typeface="+mn-cs"/>
              </a:defRPr>
            </a:lvl4pPr>
            <a:lvl5pPr algn="l" rtl="0" eaLnBrk="0" fontAlgn="base" hangingPunct="0">
              <a:spcBef>
                <a:spcPct val="0"/>
              </a:spcBef>
              <a:spcAft>
                <a:spcPct val="0"/>
              </a:spcAft>
              <a:defRPr sz="4000">
                <a:solidFill>
                  <a:schemeClr val="lt1"/>
                </a:solidFill>
                <a:latin typeface="+mn-lt"/>
                <a:ea typeface="+mn-ea"/>
                <a:cs typeface="+mn-cs"/>
              </a:defRPr>
            </a:lvl5pPr>
            <a:lvl6pPr marL="457200" algn="l" rtl="0" fontAlgn="base">
              <a:spcBef>
                <a:spcPct val="0"/>
              </a:spcBef>
              <a:spcAft>
                <a:spcPct val="0"/>
              </a:spcAft>
              <a:defRPr sz="4000">
                <a:solidFill>
                  <a:schemeClr val="lt1"/>
                </a:solidFill>
                <a:latin typeface="+mn-lt"/>
                <a:ea typeface="+mn-ea"/>
                <a:cs typeface="+mn-cs"/>
              </a:defRPr>
            </a:lvl6pPr>
            <a:lvl7pPr marL="914400" algn="l" rtl="0" fontAlgn="base">
              <a:spcBef>
                <a:spcPct val="0"/>
              </a:spcBef>
              <a:spcAft>
                <a:spcPct val="0"/>
              </a:spcAft>
              <a:defRPr sz="4000">
                <a:solidFill>
                  <a:schemeClr val="lt1"/>
                </a:solidFill>
                <a:latin typeface="+mn-lt"/>
                <a:ea typeface="+mn-ea"/>
                <a:cs typeface="+mn-cs"/>
              </a:defRPr>
            </a:lvl7pPr>
            <a:lvl8pPr marL="1371600" algn="l" rtl="0" fontAlgn="base">
              <a:spcBef>
                <a:spcPct val="0"/>
              </a:spcBef>
              <a:spcAft>
                <a:spcPct val="0"/>
              </a:spcAft>
              <a:defRPr sz="4000">
                <a:solidFill>
                  <a:schemeClr val="lt1"/>
                </a:solidFill>
                <a:latin typeface="+mn-lt"/>
                <a:ea typeface="+mn-ea"/>
                <a:cs typeface="+mn-cs"/>
              </a:defRPr>
            </a:lvl8pPr>
            <a:lvl9pPr marL="1828800" algn="l" rtl="0" fontAlgn="base">
              <a:spcBef>
                <a:spcPct val="0"/>
              </a:spcBef>
              <a:spcAft>
                <a:spcPct val="0"/>
              </a:spcAft>
              <a:defRPr sz="4000">
                <a:solidFill>
                  <a:schemeClr val="lt1"/>
                </a:solidFill>
                <a:latin typeface="+mn-lt"/>
                <a:ea typeface="+mn-ea"/>
                <a:cs typeface="+mn-cs"/>
              </a:defRPr>
            </a:lvl9pPr>
          </a:lstStyle>
          <a:p>
            <a:r>
              <a:rPr lang="cs-CZ" sz="3200" b="1" dirty="0" smtClean="0"/>
              <a:t>Na co jsme to zapomněli? </a:t>
            </a:r>
            <a:endParaRPr lang="cs-CZ" sz="3200" b="1" dirty="0"/>
          </a:p>
        </p:txBody>
      </p:sp>
      <p:sp>
        <p:nvSpPr>
          <p:cNvPr id="2" name="AutoShape 8" descr="data:image/jpeg;base64,/9j/4AAQSkZJRgABAQAAAQABAAD/2wCEAAkGBxQTEhQUEhQWFRQWFhYaFRcUFxgYGBYYFBgWGhYXFxQYHCggGRwlHRgWITEhJSkrLi4uGB8zODMsNygtLisBCgoKDg0OGxAQGCwkHyYsLCwvLCwsLCwsLC8sLCwsLCwsLCwuLC0sLCwsLCwsLCwsLCwsLCwsLCwsLCw2NywrK//AABEIALMBGgMBIgACEQEDEQH/xAAcAAAABwEBAAAAAAAAAAAAAAAAAgMEBQYHAQj/xABPEAABAwIDAgkGCQgJBAMBAAABAgMRACEEEjEFQQYTIjJRYXGBkQdSobGywRQjNEJicnOS0TNTgpPC4eLwFRYkQ0Rjs9LxJTWDohejwwj/xAAZAQEAAwEBAAAAAAAAAAAAAAAAAQMEAgX/xAAkEQEBAAMAAgICAgMBAAAAAAAAAQIDESExEjIEQSJRE2HRof/aAAwDAQACEQMRAD8A3ChQoUHCoDWi8YOkeNIYikooHvGDpHjXC6npHjTEiuEUEhxg6R40OMT0jxFRpFN8WlyPi8s78wmey4vQTPGp84eIoccnzh4iq+2h885TY6spnxmKWbQuTmII3QIigmeOT5w8RQ49PnDxFRBFFIoJnj0+cPEUOPT5w8RUGRRTQT6XUnQg9ho9VtRi41GlWJsyAekCgNQoUVaoBPQKDjr6U85QHaaar2wwNXmx2rSPfXk/hzwmexuKdU4tRQFqDaJOVKUkgQnSd81XBQeyneFGDTriWR/5UfjTJ3h5s5OuMY/WJ/GvIcUYCg9YL8pWzB/jGu4z6hTdzyq7LH+JB+qhw+pNeXEGnDZqR6SX5XtmjRbh7Gl+8UivywYH5qXj+hHrNefGzTps04huivLDhvmsvHuQP2qSV5Xm/m4ZzvUkeomsabVTptVBqy/K0r5uFHe7HqQaTPlUfOmGbHa6o/8A5is2Qql0KoL1/wDImJkEIQD1rcI8AQDTrBeUt8KHHIbKN5QFApHTlJObxHfpVBSqlAqg9DbOxYdQFjf33HXvHXTqoLgV8jZ+zb9hNTtQkKFChQcoUKFA1f1qK21mypyEA5rzMaHoqVe1qN2pon63uNBXV4LEXjEEXkCNNbXGn4Uqwy8BBdCj0kEd1opq5iYJOe+ZVi7AAH6FuygrEXAzcnzuN3EXMBHbF6B9kd85Hgr8aHFu+cjwV+NMPhNgc+8/33VNzk6tK6HrXXBBV/ek2OknL0xQPsjvnI8FfjXOLd85Hgr8aaB8SOXaBPxvVB+bftpNGI5wzEEf5p6YIzFGmtA/4t3zkeCvxocW75yPBX40yOInRdzEDjSATMGCUf8APVRvhYkcu3zvjTaJ05F7XoOYrZz65jEFExGRIERrqDM9dSez0LBIWQbCCARPST11GocK7JMqAEAPHlDeTyNYOt6mcL7hQKOaGrBhjyE/VHqqAcFqnsMOQn6o9VArSeI5iuw+qlKSxPMV9U+qg8V478q59dXtGn+xeDuIxSVqYbUvIQDlQtWomOSkie2KY7S/LO/aL9o1sXkEeWnD4op/OtyACTzTfsoM+Pk+2jJCcG+obiGyAevlQaXb8m20z/gnu/IPWqvQ5x73Qv7o/wB1BGLdJA5Q6SUiBb601PBgLfku2of8GvvcZHrcpdPk0x4MKaSg9Cnmvco1vpWv85/6/vpk/gErUVKUoqO8EjTsNTxDHsJ5M8SbLLYNsoDqTPbapBXksxOY5VMhP03DPXICIF61BOzkSDKpBkXOveadcWJ19CfwoMxw/knxR1cYH6S/9lPEeSfEDV5nuzn3CtGCfpK8R+FKJT9JXjQZ835LHZgvtz0BJP7VPW/JUve+nub/AI6vQP0lfeP40YJ6z95X41AzDhjwSGCYbXmClFzKSEkEghRk8oi0RYCqiFVpflVSBhGz/nJ3k/MX01lgXUjeOAalnDIBAyBtnJrJlpJVPfVlqq8AMQosBBjKhrD5bX5TQKpPhVqrlIUKFCg5QoUKBs7UZtXRP1vcak3ajNr81P1vcaCuOvqUrVPJmIWtOhvmATGg9FIB1SY5XRYuLNoETyOv1V11V1cozmMDM953UIHdR2GVKFiT0y46DMHpAtJiegUBFuGByrEa8auOSbiQnX8NK6Vqkcq4EkcY5Ea25F7Ce+lfgjkDvBl1y4Ol++ut4ReaSToLca4YMem80CIcMXVaRcOub5PmdWlcDhBPL/8AtcMaHzbWjxpZGEcvJvED41w9ETPrFd+Br7NZh1yJ3W6NKBJp9Upubyfyi9Jvqjq07aIlwxJV1WccJ3GOb0U4VhXD33PxrnSbCurwy93fLrm4yO+gbuOkSFLiDA+Nc1sI5nqqcwfuHX6aifgjljIkCLuOEaG8dN+6pbBD1CgXXpVga5o7B6qr7mlWBrmjsFAak8TzFdhpSk8RzVdh9VB4t2r+Wd+0X7RrWPIntBLGDxbi5KQ80DETygQNSBvrJ9r/AJd77Vz2jWr+RBAVhMYFICxxiDlUAoKhtZAIUCDpUX06x52daTheEuGcAKHRJEhKuQpX1UqjN3TXMNt1lyQFZSNQsFJHbOlR2y+C2ExKEr4lLS0rtxBU2jO2QZ4uSmM02I3VO7OwSVMJRiy285l5SnUJIzb7hI9EaVxMsrJYus1S2cv/AD/qFc4VsJcLayUkEiYkGDGoruI2m64pIwaUPiCVkKTybgAGSI3+FPMYllHJDaAByBABHREK7tdaZ7JwTRbfUzh20LzJF0I6bxIgWrVz4+fbFMvleFsOcaeexl6Mq2jbvUKK+nHTyG2wLXW42D12BNSzuDHEApaaDhSJ5CLEi8ECiYzBrSw2EJTxgLfGKAQCQOcebvPVT/J/p18P9oUcI0sBSMW4gPBXMbIWcpAynk23nWKaI4chTuVDJKbicwJVAOmWQLx076gfKYmMWhRCUE4duQNAZXI0vf1U24EoBeaBNyXPDKax792U7cY1Yasfj5v660XDbZOWXUZVE8lCbki0WNyZnQd1E2jtp9pHGDDKUmYAPJUSrm868WvYdtOsHjlfC1N8WCgNpVJsbkpjMTG6e+nvCVwFjVNlpmDMa613+P3ZMbb7Z8s5MLZPKicO8Y67s1C3kJQv4QOSkyAMq4v01moXWmeUc/8ATUn/AD0eyqsqDlXZzlscYZfLGV6B8ni/io/ycKfFr91W6oDgN8iY+yb9hNT9cLAoUKFByhQoUDd2ovbHNT9b3GpR38ai9sc1P1vcaCrYtwqN9xItxwsenKINHRdVpgmLl4G46DYb70itPKVY6n5r3TbQ+quKSTuN4HNeta1p6Iv00CjYEb4Egxx3NVawOpknsooBBjfoLv8Azo1V393VRSCJtqCLJe6hpNGbRmIAscp5weAiAN5iY76A2nnQcwH5YqmADPV1+FcCAISc0kjQvG0WhW437KWOCUNMsQRcub9ZOainAqjLyY+s5rf6XWaBJR1M8okgfliJg5rDtt310FJtyotvezBRFp6taXVglGebra7nULwrqopwKosQOqXIkG0cqdCaBJYnMBom1+OmAbXGpk7qnMB+yP5vUQvAqJnkzrdTmp6s1hp6al8ALnsFAq6db+roqxtaDsFVx5AMyJ6LTVjb0HYKA1Jv81XYfVSlEe5quw+qg8W7Y+UPfaue0a1//wDnwfF4gf5zXsLrIdtfKH/tXPbNaP5KNpuYbAY55oJU4h1jKF80kym9x01FTjO3kXbhKMZ8OaTh3g20VIBSCoDklJXyQIuFU52tilttpGIdUXMznLQmBGY5Arix5pA7u+mXBbbuKxTKn1cWhAdVxuQCAEobKYzSd5nsqHd2+MS2kceHnGuNU6QECyieLAypAJAtpurvV5ynEbMeSy1ZsQr+zIWSVEoBkGSfpEjU751pXZGHU41iAFxKmlBUkckEqUNRFpqvs8LMN8HbSVqzZE5koTJ0uJMTepzgfj23m8SkgoSSmOPhGac0kTroOmrM7L4inXjZZasLjRRhEoddg5EpUuQmT1KUdT29Nd2skqZQpDwQEkKznKQQUlIuSEnnAzNJYphheHSwVpUAEiAoHm6aAx4bqM6ywGUsZ0p4sBKQpQSUwkp3jWCRpVfwv9LvlO+0Fwg2Xh1ONF9WZSWWkzJGYAqvYGJuaR23gmkYdZwSw2+nKpCjmI+LClqSRMQQmO+mfDHbq2H2kMIDraWW+WElYBSpQgrQCJgAx11Hr4aBQhxCADlnLz4UhwcwgTqZ7KjP61HS/C7bCFow7kqQp1lDgQBI3KifEVaOGZUrZwCQoFTrAAtfMR0HSqVsfF/Cm0Mwn4phA5R1U3I5PakFXToKsTfC5l5r4OkKS7n0Kcv5PnE3nvqPxpzHHH+v+q8rzGmPlF/7X2YhHqNZIHK1nyk22Sep9qsc4yrdv3pp+kepuA3yHD/ZNf6aanqgOAvyHD/ZNf6aan6qWhQoUKDlChQoG7lRW2uan63uNSjtRW2uan63uNBWXlKKiY5oMS2vSYMQrlGk1JsTlME3GRwnNGvOmLnSgtmSolB1/NmTc3HKvb10RLQBPIPc0oSLyOf10ChZMwQCANyHLhUxBzXgm9cdSSLpkJIB+LcudARyriAL0khiEzkuTH5NU9JkZ99ooxw4ITyCen4tQuDv5Vhp00CoQT80RlIgockxciM2/dvpPIRCssmwHxblssEFQzdHqrjuGMglIN4MNmbRJBz6Hca6GDnjL1TxZgwI5xX1RNAYt2Mp+cIAbc1i5gK0trXUsWgpuLDkOfP0POvfXopM4f6FjeA2qRqBPLpRtiSCU3JueLULiIJ5Vt/jQFdbskZSeiG3SIM2PK1tU/s7f2Cq6WLcyxkRxRkEC08vS9WHZm/sFA6c3z3VPt6DsFV55kG53aeAqwtaDsFAaiO809h9VHorvNPYaDxbtz5S/wDbOe2qtU8h2GDmGxiFJCwXGeSoAgwFG4NZZt75ViPtnfbVWq+QhwhjGEKSk52rqukWVrcUO8abhtloSkp4tEGZ5IiIA0pJjYrSEwltI1sEpA9ApX4afzzO+bHW8fO7K4cWr88z90/7qmePSLe+3GditJuEJk3MJAnwFN9pbHbVClFSAmRyPpRrY9FPU42xl1ondaAOmb3pRrHJ+c431Zbes1Mtl8CvsbLShxpbTi4StJUFpNwDa2Udfoo42MhalrcW4VKWTyQQACZAjLVgOPb/ADifGgMe3+cT413/AJMnHwhhgdjoQnk5jmMyq5vA3jqpz/RiZBIBjfF9Dvpf4e356fGh8Pa89PjVdtvt2RYwYTcASRe1LDApHKAv+OtJDHJ3uNnst76TRjzN3Go3xMx40ngVjywpjZa/tmfarCM9q3PyuvhWynSCCA6zoZ+eKwMrsaD1vwE+Q4f7Fr/TTVgqv8AvkGG+xa/001YKhIUKFCg5QoUniHghKlKMBIJPYKBJ03qK23zE/W9xp3g8QXG0LIgqEx0Tupnts8hP1vcaFVPieUrk35RBLY3Gdc9/RrRfg4sMoEi54tMJnzhn6JB7aO8wM3zVSTMIbMX3kmf+KQDRjmgdXFt6/e7RQGUx0IOkfkk9H173g0fi5I5N1HXiha8coZur0iki1IskTEXbbMd2ft8K6tGpCdNJba06Ac3b4mgPxFubfQ/FJvJN4C+oVxSIUeQSCAIDQtYEXzX/AHUunJrxEfoom0Hp/mKALf5mOmzfjzqBNLN4AAsmDxYgaE/O6d3bXAxqMg0v8WLmeSQM+kTR/i5jiYvrCIt15q6Q2IHEbrWRPpVQIKYEnk5bGym03FjHPvcCrHsvf2CoQqbMy1rrIRv1JvfdepvZRud1hQO1oBm38xU+3oOwVXnXALHU6eAqU2HtNGIZQ62bKFxvSU2Uk9YIqA/ormh7DRqK7zT2GpHi/b/yrEfbO+2qtM8irIXhsalUwVszlsbZtKzThF8qxH2zvtqrTvIWfisX9dn9qoveeBZ8a20gkLS6FAfOUsJUQmcqF8XlUYt0Wpd7ZqAopCVG8Al9AmY+aRIpxisK+45KlNcXJlKcyZBtyrwoxFzUqpAmcx7le6qtO3ZlP548pcZ3xfBieDzXnOfe/dXP6vtec59791PFoVoFW3EuEH2aXQuReO4z6YFX9EQ3sdg2S4onoCwdO6us7EZUopClyASZUAAE6kmKkW8OhJkagGJUTE0yw2EW28+4lRHGIcSMqk2KxyTB6DXWPPPXGXf0Zv7NbEFOdQIP96hOk+cNOulcLsZCwSQ4kbvjEKnp5vRT3AYPI2hBUZEzChvJN7UupBEQonplQH7Nc2+fDqTx0z/q+35zn3h+FFOx2UkS4pJ1ErAPbpUjhpFleJUFd2goPYdKjJJmIsY0/wCadSp/lLwqW9kYgJJUC6yqSZ1UnfWEk2rfPKmgDZL6RoFMRv0WmsBNQPX3AH5BhvsWv9NNWGs+4N7XLLGCGqThmiR08lNx11e8LiUuJCkmQfR1GuZlLeOrjZOlqFChXTlyqpwu2pfiU7oU5+yn3nuq0POBKSo6AEnsArL8QqUrWrValKP6V6q25cnF+jD5ZdXfYK82GZPSge+ibb5ifrD1GqtsvFrXhk8pSUtNJgJMcoq5xpfZO2lvtuIcMqacSM3SlSSRPXqKnDPvhGzXZ5MMSkSeRJK5nIyY11v1767xcg5gDKVWyNTmTa17yNOo0Z5GUmREkkSGZIvMZrx21xBBgTHX8RbpMDqt3VYpcy8k2HzdUM3TeY5UETQcbSm0AmdQhm8DTKTSymEH+8Rb6LREbxpQcw6DMuJ13pb1EHooEHE8lIgEzJ5LOs6G8TA76UbRoOmYlLQy3ImAd4nTppTiUfnE7/mt79DEbp9NAtJt8akRvytyeiLW13UCDDYjlZZ5XJytWMckiD3V0xvRcEcrKzIg6ZZsB7qUVhkRHGIiD81u+t9P5ijcSiPyqb3mG7+i9AgtlJkckQm5yM8qN4M2nWrDsjf9VNQbjDZmXUdI5LdgLjdppUg4+UNLKTBISAR1nUd1RbydTJ28TDiAZJAMHwsKqHAbaowqkpWYZe1O5Dk2V1A6HupttrErwq8zZPJAJEyFJy5iCOymSGgvCoOsp9BFUZbP21Y6edlbODRXND2GobgZjS7g2VKMqCcij0lslMnrtUyvQ9hq+XrLZzw8Y8JB/a8R9s57ZrSPIkficZ9Zn9qs44TfK8T9s57RrSPIeJbxY+kz+3Uoq5/1uTkKuLMblFIy7xGbdeKcZYcKpVqbFThTcRzYy+FMfguA6BEzHLyz05c0eipl7EISSDxlt4acUO5SQQa7z7Pcc48/sVOIESfQFH3UtRGW0OSUlXXKXEe1HopwnDQIB9Z9JNcOjJl9RIBTE9trb5FVzamJxAdcCHCEybX5ItBAGutXEsHppA8GgslcE5tbiD02OgtppVmu4zvyc5fKWXH/ANQ+DcUppsqdVPKvmCcwzWJBSZtTvBckqJcUqYspYUB2QkRTlxlvDAIWsI1jMSZ3klWm/wDCnBw0gX8Ca5yvcrz0YzmMlJtrBEgyOkUm6/CgkJkkdMa7hal0YQj5xPaZpRDcEE3i9uquLeTrvGdvFe4XbOXicK9h5SnPkOa5jIoG/hWB7W2a5h3FNOiFJ8D0EHeDXozaziStQSvXWxjxrKfK20OMbWkapI+6beg1ThstvK07NUmPY0jZapTgk9OBbPgE1O7LximnLG28biPx66guDhzIw6vNwTCfESamGedVed5n1ZhO6+L8DXaQwS5Qg9KR6qXrVGFC8LMRkwyhvWQgfpG/oms04S48NtmNYq38KsXxj4aB5LQk/XUPcI8ao3CbmkHfWbZe1u/Hx5Egy4pDZSIIKUjwA/Ci8E3fj8Qn6LJ8A4KScaOXU6Cm3A53NjH40CEA9ozH301XtT+R9Vhec5Rle8xK2rRuuJGkd9F4wQJUATHzmRl69N4Jp002lRVlcUYJkcnkk/o9RpRWEFzmVJ6AndMDm6XrUwI9xUZgCBbzmbG1yI6enpo2ceeI0klm5tmnk6x6qerwcmc6h0gZYPinvrjrCUiVLIAEEnLFzqeTruoGaiQLkC8XUzeB0lO4xbrrqli/KETblM6X0kdgilUvNX+OzRc3Se3ROl6VYZSoHK4VAGDzbGNOb1igatq0vqCBymbkWtbropIjUdPOZ0JBB00n10/GDuDnX2cmPZ9Vc+B/TX/6f7aBmtc3zCI85noEgW3TTraR+LjpI9ANcew6UoOZxQSN5y2m2uXpo+PbzMym4SUGeoyJ9IrjP61Zq+8VfbrylG8QABp0CPVQ4JuhWEQPNBT90xRdqMkZuiKQ4FtRhx9IqI7yb1k9vQq+eTXE/KGfNWFgdSxB9KfTV2Xoeysm4PbRGHxzaiYS58Wvo5XNJ7FAeJrWTpWrXe4sG2cyeM+FHyzE/bOe0a0byGiW8WPpM/t1nXCof23E/bOe0a0LyIn4vGdrPrXVs9qqUOxNoAFPFKMjKFWtfnA5q0tzDEndu+ar1hQnwqLO3UZM6RmAssDNKD1ilnHHM/JVyZFsgNrTyswPoq7flnlzs4r13H9HxUsCBu35FEe1NOW1SJuO0R6DTJDxO5Q7fxpTMemqFguHwSkqBKyYmRyr2jeojrrmIS5nUU4otjiygIy2CpkLmf56aIjFzEZr6SCAbTrQ+HgEghyxiUgkFXmiBr1VZh8u3iP3L/V6XUFlKOXnIAClypGYgATABoxeUNQn7xO/6tMHseuxQBHKBDhUkgiLWSeuxpZONsMygDFxJgHeJIvVdll5XVvfJ1hsRmmcs9AJNum4FB+RJm2SI6518KTS+SJBkV1xw5VEnq/n0VXtv8a71T+UQeJXvis28pj4KUDfKj6P+K0XHxBNYxwvxZdxCki+U5QBvP8AzWbTP5Ne68wbJwAUpWFQ4ebxbaE9eRIBPjPhVgw4uaZcHMEWMFh2zZSGkBQ3hREqnvNOWnL0yvcup1zmPF12QqWk9UjwNPag9gvQSg77jt31N1qwvcWLZjzKs5dJD70651z4n3RVe2phgtYTGqhfsuatG20xi3o3lJ8UCoVhglwrPYkdA3nv91Zc/Frdr8yUMUmEnsqC8nzZXiMQJhRXqROhO6rDi08k9lVrg47xOPPQ6Ae8WPuPfXen2r3zsaP/AFZm5U3+q/iof1YHnN/qv4qmmXraE2pRbl4g7vTWpiQP9WR0t/qv4q5/VkdLf6r+Kp8rvEHtoqXJOh/ndQQo4PHctH6v+Kh/QB89H6v+KppLmtjauBy0wdY/fUCFOwT56P1f8Vc/oI+ej9X/ABVMqctMHs30Va43HdQQ39CHzkfq/wCKuv4Li2XcygZAAhMRB7TUsVXAg7qiuEbtkoB1MnsGlc53kWa8e5KntNvMCOqmvBdASykbxIN94Jp/ihceFM8GnItadyuUOo7/AMaxyt99GO3FC+6xjt3VtmAKi0jPzihObtyifTWI4hGfEMo85xAPYVCt1itOmMe++XjXhd8txX2zntGr75F3QlrGk6DiZ8VVQ+F/y7FfbOe0aPwd4Qu4UOBtRAcy5gIg5ZiQR11cobZxLIJ5ahMSLQRqJ6afnGMnze8A+mscHDl7p/8ARs/s1O7F4SLdROUK/QaBEE7st5iOqurfl7VYa8dffjGkHGpOjkdwNKpxqPOrJ9ocMVNrylCewtptc2kAV1fDOEJUW031lpYEboUCAZqPCxqyXmhcZR3U1fU4VlTb6UpKQAkpFj52lz+6s1wXDRK1hJQgAm6oegDpMLpTEcM20LUnIlQBsoF0AjpEqrrHLlK0zD8xIcczKAuoEpzdZyxJo6gPmq8VqrN2eF7SkLXCBlixcWCqfNsaTHDdrzfB38UVzed6lprKsp1BBOpWSe4EUtjlQkJ36mqpwP2ojEYlCADzFuflAoci0FOQbyPRVpxp5VZvyL+mn8fH9obaA5FVTgHwWBxasS8ArKpRbTuBJMKPSY0G6rZtGVaDQE/hTrYuC+DshMyoyo9RVci5qjHKz00ZSX2f413cKJghe+6iIEmnrTUUTDzBvwoKG4+jfVtBqmsJMAC5NvGre03CQOgAeFaNVrN+RJ2KDwjP9sd/Q9kUz7KdcLTGMX1pR7NNGr1Ts+1X6vpCG0ObVPxqsjjKt6XfQoER6BVs2k5AqHwPB53GrytFIKFBas5Itcbgb11r9udv1ads1coBvzdxtT1Wu/dvt4Uns3ZbjaAlWWQNx/dTs4M6wPHorUxG8crfqd/VXAO3Q6ml/gJmYE9tD4GroH3jRBukWNjoN9CDGh16b9tLnAq6vvGufAVdX3jUpNosNd+h9dFc0GunT76dHZyrWFtL9NFVswmJCbaXqA2KeVod2+1uqq3tdZU+vqt4Crh8BX1eNU7azZRiHAdZnxANV7fS3T9jLEI6aZ4kiZqRdNqh8SvWsrZPRrstOfaGGH+aj0GfdW31h3Blf/UsN9oPUa3Gter6sW77PHPDZspx+LBEHjl+kzUJXpLygeSNvHPHEMucS6rnymUqI0MWvVJd8g2KHNxDR7Uke+rFTI6Fai55DceNHGT3q/201c8i20hoGT2LV70UGczXc56avTvki2mn+6QrscHvimTvkx2on/CKPYts/tUFUacUDySQeokH0UHXVE8oknrJPrq2YPgNtFpUrwTqhvjKT3Qaa7U4K40rJGCfSPsyT2mKCAbxjiQAFqAGgmks5qQc4P4pPOwz4/8AEv8ACmzmznk85pwdqFD3UGmeRBDjuJfdUZS2zl0A5TqgRcDoQa0rGC9VryK4Li9nqc3uvLJ7EAIA8c3jVmxutY917k2aZzFHKTBmjB6aQxK6RZXKqpjQmsMKfq0qMwi70+dX0V254f7GTLqY3XPYBVpqH4NYeEFZ1Ubdg/fUzWvVOYsW69yZzwxM41XUlHqmkWaG1158W8r6cD9EBPurjhgVk2X+VrZrnMIjNrripzyVEZnzvIRHZKv3VT9t4sXGtWjyUpJefV81LaE96iT7qt0+1e/6tMoUKFamIKFChQChQoUAoUKFAKo/DdnK+hY+emO9P7iKvFUzygc5rohXjIrjZP4rNX2iCSZBqEx1iak2XZTFM8Y3WJvR3BH/ALnhvtD7Kq3UVg+wF5NoYZR/OpH3re+t4Fa9Xpi3/Z2hQoVapChQoUAoUKFByK5lHRRqFATih0DwojmFQRBSk9opahQVzaWHS2SlCQlJEwkQJJvVcx6tat+3WuartB91VTarcVj2zlbNN7ihHTNdYF+uirNHwutUNMS2EbtTgiTA6h3ndSTAtUpsTD5nh0J5R7tPTVuM7ZHGV5LVowjORCUjcAKWrldrbJx5rLV/lXftF+0aJjjCT2UKFYMvb08fUUx+5V31rXk1YSnClQEFTrmY9OUwPAUKFaNLP+QttChQrQyBQoUKAUKFCgFChQoBVa4doBYSSLhwR3gzQoVzl6d4faKIzqKPi6FCsH7ejECLYrD/AGrftit7rtCten0xb/sFChQq5QFChQoBQoUKAUKFCgFChQoGu0ky2rsqmbV0oUKzb2n8dXHTr2mlMIeWK5QrK2RLt61Z+CqbOHfIHdFChV+n7KPyPon6FChWxhf/2Q=="/>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cs-CZ"/>
          </a:p>
        </p:txBody>
      </p:sp>
      <p:sp>
        <p:nvSpPr>
          <p:cNvPr id="3" name="AutoShape 10" descr="data:image/jpeg;base64,/9j/4AAQSkZJRgABAQAAAQABAAD/2wCEAAkGBxQTEhQUEhQWFRQWFhYaFRcUFxgYGBYYFBgWGhYXFxQYHCggGRwlHRgWITEhJSkrLi4uGB8zODMsNygtLisBCgoKDg0OGxAQGCwkHyYsLCwvLCwsLCwsLC8sLCwsLCwsLCwuLC0sLCwsLCwsLCwsLCwsLCwsLCwsLCw2NywrK//AABEIALMBGgMBIgACEQEDEQH/xAAcAAAABwEBAAAAAAAAAAAAAAAAAgMEBQYHAQj/xABPEAABAwIDAgkGCQgJBAMBAAABAgMRACEEEjEFQQYTIjJRYXGBkQdSobGywRQjNEJicnOS0TNTgpPC4eLwFRYkQ0Rjs9LxJTWDohejwwj/xAAZAQEAAwEBAAAAAAAAAAAAAAAAAQMEAgX/xAAkEQEBAAMAAgICAgMBAAAAAAAAAQIDESExEjIEQSJRE2HRof/aAAwDAQACEQMRAD8A3ChQoUHCoDWi8YOkeNIYikooHvGDpHjXC6npHjTEiuEUEhxg6R40OMT0jxFRpFN8WlyPi8s78wmey4vQTPGp84eIoccnzh4iq+2h885TY6spnxmKWbQuTmII3QIigmeOT5w8RQ49PnDxFRBFFIoJnj0+cPEUOPT5w8RUGRRTQT6XUnQg9ho9VtRi41GlWJsyAekCgNQoUVaoBPQKDjr6U85QHaaar2wwNXmx2rSPfXk/hzwmexuKdU4tRQFqDaJOVKUkgQnSd81XBQeyneFGDTriWR/5UfjTJ3h5s5OuMY/WJ/GvIcUYCg9YL8pWzB/jGu4z6hTdzyq7LH+JB+qhw+pNeXEGnDZqR6SX5XtmjRbh7Gl+8UivywYH5qXj+hHrNefGzTps04huivLDhvmsvHuQP2qSV5Xm/m4ZzvUkeomsabVTptVBqy/K0r5uFHe7HqQaTPlUfOmGbHa6o/8A5is2Qql0KoL1/wDImJkEIQD1rcI8AQDTrBeUt8KHHIbKN5QFApHTlJObxHfpVBSqlAqg9DbOxYdQFjf33HXvHXTqoLgV8jZ+zb9hNTtQkKFChQcoUKFA1f1qK21mypyEA5rzMaHoqVe1qN2pon63uNBXV4LEXjEEXkCNNbXGn4Uqwy8BBdCj0kEd1opq5iYJOe+ZVi7AAH6FuygrEXAzcnzuN3EXMBHbF6B9kd85Hgr8aHFu+cjwV+NMPhNgc+8/33VNzk6tK6HrXXBBV/ek2OknL0xQPsjvnI8FfjXOLd85Hgr8aaB8SOXaBPxvVB+bftpNGI5wzEEf5p6YIzFGmtA/4t3zkeCvxocW75yPBX40yOInRdzEDjSATMGCUf8APVRvhYkcu3zvjTaJ05F7XoOYrZz65jEFExGRIERrqDM9dSez0LBIWQbCCARPST11GocK7JMqAEAPHlDeTyNYOt6mcL7hQKOaGrBhjyE/VHqqAcFqnsMOQn6o9VArSeI5iuw+qlKSxPMV9U+qg8V478q59dXtGn+xeDuIxSVqYbUvIQDlQtWomOSkie2KY7S/LO/aL9o1sXkEeWnD4op/OtyACTzTfsoM+Pk+2jJCcG+obiGyAevlQaXb8m20z/gnu/IPWqvQ5x73Qv7o/wB1BGLdJA5Q6SUiBb601PBgLfku2of8GvvcZHrcpdPk0x4MKaSg9Cnmvco1vpWv85/6/vpk/gErUVKUoqO8EjTsNTxDHsJ5M8SbLLYNsoDqTPbapBXksxOY5VMhP03DPXICIF61BOzkSDKpBkXOveadcWJ19CfwoMxw/knxR1cYH6S/9lPEeSfEDV5nuzn3CtGCfpK8R+FKJT9JXjQZ835LHZgvtz0BJP7VPW/JUve+nub/AI6vQP0lfeP40YJ6z95X41AzDhjwSGCYbXmClFzKSEkEghRk8oi0RYCqiFVpflVSBhGz/nJ3k/MX01lgXUjeOAalnDIBAyBtnJrJlpJVPfVlqq8AMQosBBjKhrD5bX5TQKpPhVqrlIUKFCg5QoUKBs7UZtXRP1vcak3ajNr81P1vcaCuOvqUrVPJmIWtOhvmATGg9FIB1SY5XRYuLNoETyOv1V11V1cozmMDM953UIHdR2GVKFiT0y46DMHpAtJiegUBFuGByrEa8auOSbiQnX8NK6Vqkcq4EkcY5Ea25F7Ce+lfgjkDvBl1y4Ol++ut4ReaSToLca4YMem80CIcMXVaRcOub5PmdWlcDhBPL/8AtcMaHzbWjxpZGEcvJvED41w9ETPrFd+Br7NZh1yJ3W6NKBJp9Upubyfyi9Jvqjq07aIlwxJV1WccJ3GOb0U4VhXD33PxrnSbCurwy93fLrm4yO+gbuOkSFLiDA+Nc1sI5nqqcwfuHX6aifgjljIkCLuOEaG8dN+6pbBD1CgXXpVga5o7B6qr7mlWBrmjsFAak8TzFdhpSk8RzVdh9VB4t2r+Wd+0X7RrWPIntBLGDxbi5KQ80DETygQNSBvrJ9r/AJd77Vz2jWr+RBAVhMYFICxxiDlUAoKhtZAIUCDpUX06x52daTheEuGcAKHRJEhKuQpX1UqjN3TXMNt1lyQFZSNQsFJHbOlR2y+C2ExKEr4lLS0rtxBU2jO2QZ4uSmM02I3VO7OwSVMJRiy285l5SnUJIzb7hI9EaVxMsrJYus1S2cv/AD/qFc4VsJcLayUkEiYkGDGoruI2m64pIwaUPiCVkKTybgAGSI3+FPMYllHJDaAByBABHREK7tdaZ7JwTRbfUzh20LzJF0I6bxIgWrVz4+fbFMvleFsOcaeexl6Mq2jbvUKK+nHTyG2wLXW42D12BNSzuDHEApaaDhSJ5CLEi8ECiYzBrSw2EJTxgLfGKAQCQOcebvPVT/J/p18P9oUcI0sBSMW4gPBXMbIWcpAynk23nWKaI4chTuVDJKbicwJVAOmWQLx076gfKYmMWhRCUE4duQNAZXI0vf1U24EoBeaBNyXPDKax792U7cY1Yasfj5v660XDbZOWXUZVE8lCbki0WNyZnQd1E2jtp9pHGDDKUmYAPJUSrm868WvYdtOsHjlfC1N8WCgNpVJsbkpjMTG6e+nvCVwFjVNlpmDMa613+P3ZMbb7Z8s5MLZPKicO8Y67s1C3kJQv4QOSkyAMq4v01moXWmeUc/8ATUn/AD0eyqsqDlXZzlscYZfLGV6B8ni/io/ycKfFr91W6oDgN8iY+yb9hNT9cLAoUKFByhQoUDd2ovbHNT9b3GpR38ai9sc1P1vcaCrYtwqN9xItxwsenKINHRdVpgmLl4G46DYb70itPKVY6n5r3TbQ+quKSTuN4HNeta1p6Iv00CjYEb4Egxx3NVawOpknsooBBjfoLv8Azo1V393VRSCJtqCLJe6hpNGbRmIAscp5weAiAN5iY76A2nnQcwH5YqmADPV1+FcCAISc0kjQvG0WhW437KWOCUNMsQRcub9ZOainAqjLyY+s5rf6XWaBJR1M8okgfliJg5rDtt310FJtyotvezBRFp6taXVglGebra7nULwrqopwKosQOqXIkG0cqdCaBJYnMBom1+OmAbXGpk7qnMB+yP5vUQvAqJnkzrdTmp6s1hp6al8ALnsFAq6db+roqxtaDsFVx5AMyJ6LTVjb0HYKA1Jv81XYfVSlEe5quw+qg8W7Y+UPfaue0a1//wDnwfF4gf5zXsLrIdtfKH/tXPbNaP5KNpuYbAY55oJU4h1jKF80kym9x01FTjO3kXbhKMZ8OaTh3g20VIBSCoDklJXyQIuFU52tilttpGIdUXMznLQmBGY5Arix5pA7u+mXBbbuKxTKn1cWhAdVxuQCAEobKYzSd5nsqHd2+MS2kceHnGuNU6QECyieLAypAJAtpurvV5ynEbMeSy1ZsQr+zIWSVEoBkGSfpEjU751pXZGHU41iAFxKmlBUkckEqUNRFpqvs8LMN8HbSVqzZE5koTJ0uJMTepzgfj23m8SkgoSSmOPhGac0kTroOmrM7L4inXjZZasLjRRhEoddg5EpUuQmT1KUdT29Nd2skqZQpDwQEkKznKQQUlIuSEnnAzNJYphheHSwVpUAEiAoHm6aAx4bqM6ywGUsZ0p4sBKQpQSUwkp3jWCRpVfwv9LvlO+0Fwg2Xh1ONF9WZSWWkzJGYAqvYGJuaR23gmkYdZwSw2+nKpCjmI+LClqSRMQQmO+mfDHbq2H2kMIDraWW+WElYBSpQgrQCJgAx11Hr4aBQhxCADlnLz4UhwcwgTqZ7KjP61HS/C7bCFow7kqQp1lDgQBI3KifEVaOGZUrZwCQoFTrAAtfMR0HSqVsfF/Cm0Mwn4phA5R1U3I5PakFXToKsTfC5l5r4OkKS7n0Kcv5PnE3nvqPxpzHHH+v+q8rzGmPlF/7X2YhHqNZIHK1nyk22Sep9qsc4yrdv3pp+kepuA3yHD/ZNf6aanqgOAvyHD/ZNf6aan6qWhQoUKDlChQoG7lRW2uan63uNSjtRW2uan63uNBWXlKKiY5oMS2vSYMQrlGk1JsTlME3GRwnNGvOmLnSgtmSolB1/NmTc3HKvb10RLQBPIPc0oSLyOf10ChZMwQCANyHLhUxBzXgm9cdSSLpkJIB+LcudARyriAL0khiEzkuTH5NU9JkZ99ooxw4ITyCen4tQuDv5Vhp00CoQT80RlIgockxciM2/dvpPIRCssmwHxblssEFQzdHqrjuGMglIN4MNmbRJBz6Hca6GDnjL1TxZgwI5xX1RNAYt2Mp+cIAbc1i5gK0trXUsWgpuLDkOfP0POvfXopM4f6FjeA2qRqBPLpRtiSCU3JueLULiIJ5Vt/jQFdbskZSeiG3SIM2PK1tU/s7f2Cq6WLcyxkRxRkEC08vS9WHZm/sFA6c3z3VPt6DsFV55kG53aeAqwtaDsFAaiO809h9VHorvNPYaDxbtz5S/wDbOe2qtU8h2GDmGxiFJCwXGeSoAgwFG4NZZt75ViPtnfbVWq+QhwhjGEKSk52rqukWVrcUO8abhtloSkp4tEGZ5IiIA0pJjYrSEwltI1sEpA9ApX4afzzO+bHW8fO7K4cWr88z90/7qmePSLe+3GditJuEJk3MJAnwFN9pbHbVClFSAmRyPpRrY9FPU42xl1ondaAOmb3pRrHJ+c431Zbes1Mtl8CvsbLShxpbTi4StJUFpNwDa2Udfoo42MhalrcW4VKWTyQQACZAjLVgOPb/ADifGgMe3+cT413/AJMnHwhhgdjoQnk5jmMyq5vA3jqpz/RiZBIBjfF9Dvpf4e356fGh8Pa89PjVdtvt2RYwYTcASRe1LDApHKAv+OtJDHJ3uNnst76TRjzN3Go3xMx40ngVjywpjZa/tmfarCM9q3PyuvhWynSCCA6zoZ+eKwMrsaD1vwE+Q4f7Fr/TTVgqv8AvkGG+xa/001YKhIUKFCg5QoUniHghKlKMBIJPYKBJ03qK23zE/W9xp3g8QXG0LIgqEx0Tupnts8hP1vcaFVPieUrk35RBLY3Gdc9/RrRfg4sMoEi54tMJnzhn6JB7aO8wM3zVSTMIbMX3kmf+KQDRjmgdXFt6/e7RQGUx0IOkfkk9H173g0fi5I5N1HXiha8coZur0iki1IskTEXbbMd2ft8K6tGpCdNJba06Ac3b4mgPxFubfQ/FJvJN4C+oVxSIUeQSCAIDQtYEXzX/AHUunJrxEfoom0Hp/mKALf5mOmzfjzqBNLN4AAsmDxYgaE/O6d3bXAxqMg0v8WLmeSQM+kTR/i5jiYvrCIt15q6Q2IHEbrWRPpVQIKYEnk5bGym03FjHPvcCrHsvf2CoQqbMy1rrIRv1JvfdepvZRud1hQO1oBm38xU+3oOwVXnXALHU6eAqU2HtNGIZQ62bKFxvSU2Uk9YIqA/ormh7DRqK7zT2GpHi/b/yrEfbO+2qtM8irIXhsalUwVszlsbZtKzThF8qxH2zvtqrTvIWfisX9dn9qoveeBZ8a20gkLS6FAfOUsJUQmcqF8XlUYt0Wpd7ZqAopCVG8Al9AmY+aRIpxisK+45KlNcXJlKcyZBtyrwoxFzUqpAmcx7le6qtO3ZlP548pcZ3xfBieDzXnOfe/dXP6vtec59791PFoVoFW3EuEH2aXQuReO4z6YFX9EQ3sdg2S4onoCwdO6us7EZUopClyASZUAAE6kmKkW8OhJkagGJUTE0yw2EW28+4lRHGIcSMqk2KxyTB6DXWPPPXGXf0Zv7NbEFOdQIP96hOk+cNOulcLsZCwSQ4kbvjEKnp5vRT3AYPI2hBUZEzChvJN7UupBEQonplQH7Nc2+fDqTx0z/q+35zn3h+FFOx2UkS4pJ1ErAPbpUjhpFleJUFd2goPYdKjJJmIsY0/wCadSp/lLwqW9kYgJJUC6yqSZ1UnfWEk2rfPKmgDZL6RoFMRv0WmsBNQPX3AH5BhvsWv9NNWGs+4N7XLLGCGqThmiR08lNx11e8LiUuJCkmQfR1GuZlLeOrjZOlqFChXTlyqpwu2pfiU7oU5+yn3nuq0POBKSo6AEnsArL8QqUrWrValKP6V6q25cnF+jD5ZdXfYK82GZPSge+ibb5ifrD1GqtsvFrXhk8pSUtNJgJMcoq5xpfZO2lvtuIcMqacSM3SlSSRPXqKnDPvhGzXZ5MMSkSeRJK5nIyY11v1767xcg5gDKVWyNTmTa17yNOo0Z5GUmREkkSGZIvMZrx21xBBgTHX8RbpMDqt3VYpcy8k2HzdUM3TeY5UETQcbSm0AmdQhm8DTKTSymEH+8Rb6LREbxpQcw6DMuJ13pb1EHooEHE8lIgEzJ5LOs6G8TA76UbRoOmYlLQy3ImAd4nTppTiUfnE7/mt79DEbp9NAtJt8akRvytyeiLW13UCDDYjlZZ5XJytWMckiD3V0xvRcEcrKzIg6ZZsB7qUVhkRHGIiD81u+t9P5ijcSiPyqb3mG7+i9AgtlJkckQm5yM8qN4M2nWrDsjf9VNQbjDZmXUdI5LdgLjdppUg4+UNLKTBISAR1nUd1RbydTJ28TDiAZJAMHwsKqHAbaowqkpWYZe1O5Dk2V1A6HupttrErwq8zZPJAJEyFJy5iCOymSGgvCoOsp9BFUZbP21Y6edlbODRXND2GobgZjS7g2VKMqCcij0lslMnrtUyvQ9hq+XrLZzw8Y8JB/a8R9s57ZrSPIkficZ9Zn9qs44TfK8T9s57RrSPIeJbxY+kz+3Uoq5/1uTkKuLMblFIy7xGbdeKcZYcKpVqbFThTcRzYy+FMfguA6BEzHLyz05c0eipl7EISSDxlt4acUO5SQQa7z7Pcc48/sVOIESfQFH3UtRGW0OSUlXXKXEe1HopwnDQIB9Z9JNcOjJl9RIBTE9trb5FVzamJxAdcCHCEybX5ItBAGutXEsHppA8GgslcE5tbiD02OgtppVmu4zvyc5fKWXH/ANQ+DcUppsqdVPKvmCcwzWJBSZtTvBckqJcUqYspYUB2QkRTlxlvDAIWsI1jMSZ3klWm/wDCnBw0gX8Ca5yvcrz0YzmMlJtrBEgyOkUm6/CgkJkkdMa7hal0YQj5xPaZpRDcEE3i9uquLeTrvGdvFe4XbOXicK9h5SnPkOa5jIoG/hWB7W2a5h3FNOiFJ8D0EHeDXozaziStQSvXWxjxrKfK20OMbWkapI+6beg1ThstvK07NUmPY0jZapTgk9OBbPgE1O7LximnLG28biPx66guDhzIw6vNwTCfESamGedVed5n1ZhO6+L8DXaQwS5Qg9KR6qXrVGFC8LMRkwyhvWQgfpG/oms04S48NtmNYq38KsXxj4aB5LQk/XUPcI8ao3CbmkHfWbZe1u/Hx5Egy4pDZSIIKUjwA/Ci8E3fj8Qn6LJ8A4KScaOXU6Cm3A53NjH40CEA9ozH301XtT+R9Vhec5Rle8xK2rRuuJGkd9F4wQJUATHzmRl69N4Jp002lRVlcUYJkcnkk/o9RpRWEFzmVJ6AndMDm6XrUwI9xUZgCBbzmbG1yI6enpo2ceeI0klm5tmnk6x6qerwcmc6h0gZYPinvrjrCUiVLIAEEnLFzqeTruoGaiQLkC8XUzeB0lO4xbrrqli/KETblM6X0kdgilUvNX+OzRc3Se3ROl6VYZSoHK4VAGDzbGNOb1igatq0vqCBymbkWtbropIjUdPOZ0JBB00n10/GDuDnX2cmPZ9Vc+B/TX/6f7aBmtc3zCI85noEgW3TTraR+LjpI9ANcew6UoOZxQSN5y2m2uXpo+PbzMym4SUGeoyJ9IrjP61Zq+8VfbrylG8QABp0CPVQ4JuhWEQPNBT90xRdqMkZuiKQ4FtRhx9IqI7yb1k9vQq+eTXE/KGfNWFgdSxB9KfTV2Xoeysm4PbRGHxzaiYS58Wvo5XNJ7FAeJrWTpWrXe4sG2cyeM+FHyzE/bOe0a0byGiW8WPpM/t1nXCof23E/bOe0a0LyIn4vGdrPrXVs9qqUOxNoAFPFKMjKFWtfnA5q0tzDEndu+ar1hQnwqLO3UZM6RmAssDNKD1ilnHHM/JVyZFsgNrTyswPoq7flnlzs4r13H9HxUsCBu35FEe1NOW1SJuO0R6DTJDxO5Q7fxpTMemqFguHwSkqBKyYmRyr2jeojrrmIS5nUU4otjiygIy2CpkLmf56aIjFzEZr6SCAbTrQ+HgEghyxiUgkFXmiBr1VZh8u3iP3L/V6XUFlKOXnIAClypGYgATABoxeUNQn7xO/6tMHseuxQBHKBDhUkgiLWSeuxpZONsMygDFxJgHeJIvVdll5XVvfJ1hsRmmcs9AJNum4FB+RJm2SI6518KTS+SJBkV1xw5VEnq/n0VXtv8a71T+UQeJXvis28pj4KUDfKj6P+K0XHxBNYxwvxZdxCki+U5QBvP8AzWbTP5Ne68wbJwAUpWFQ4ebxbaE9eRIBPjPhVgw4uaZcHMEWMFh2zZSGkBQ3hREqnvNOWnL0yvcup1zmPF12QqWk9UjwNPag9gvQSg77jt31N1qwvcWLZjzKs5dJD70651z4n3RVe2phgtYTGqhfsuatG20xi3o3lJ8UCoVhglwrPYkdA3nv91Zc/Frdr8yUMUmEnsqC8nzZXiMQJhRXqROhO6rDi08k9lVrg47xOPPQ6Ae8WPuPfXen2r3zsaP/AFZm5U3+q/iof1YHnN/qv4qmmXraE2pRbl4g7vTWpiQP9WR0t/qv4q5/VkdLf6r+Kp8rvEHtoqXJOh/ndQQo4PHctH6v+Kh/QB89H6v+KppLmtjauBy0wdY/fUCFOwT56P1f8Vc/oI+ej9X/ABVMqctMHs30Va43HdQQ39CHzkfq/wCKuv4Li2XcygZAAhMRB7TUsVXAg7qiuEbtkoB1MnsGlc53kWa8e5KntNvMCOqmvBdASykbxIN94Jp/ihceFM8GnItadyuUOo7/AMaxyt99GO3FC+6xjt3VtmAKi0jPzihObtyifTWI4hGfEMo85xAPYVCt1itOmMe++XjXhd8txX2zntGr75F3QlrGk6DiZ8VVQ+F/y7FfbOe0aPwd4Qu4UOBtRAcy5gIg5ZiQR11cobZxLIJ5ahMSLQRqJ6afnGMnze8A+mscHDl7p/8ARs/s1O7F4SLdROUK/QaBEE7st5iOqurfl7VYa8dffjGkHGpOjkdwNKpxqPOrJ9ocMVNrylCewtptc2kAV1fDOEJUW031lpYEboUCAZqPCxqyXmhcZR3U1fU4VlTb6UpKQAkpFj52lz+6s1wXDRK1hJQgAm6oegDpMLpTEcM20LUnIlQBsoF0AjpEqrrHLlK0zD8xIcczKAuoEpzdZyxJo6gPmq8VqrN2eF7SkLXCBlixcWCqfNsaTHDdrzfB38UVzed6lprKsp1BBOpWSe4EUtjlQkJ36mqpwP2ojEYlCADzFuflAoci0FOQbyPRVpxp5VZvyL+mn8fH9obaA5FVTgHwWBxasS8ArKpRbTuBJMKPSY0G6rZtGVaDQE/hTrYuC+DshMyoyo9RVci5qjHKz00ZSX2f413cKJghe+6iIEmnrTUUTDzBvwoKG4+jfVtBqmsJMAC5NvGre03CQOgAeFaNVrN+RJ2KDwjP9sd/Q9kUz7KdcLTGMX1pR7NNGr1Ts+1X6vpCG0ObVPxqsjjKt6XfQoER6BVs2k5AqHwPB53GrytFIKFBas5Itcbgb11r9udv1ads1coBvzdxtT1Wu/dvt4Uns3ZbjaAlWWQNx/dTs4M6wPHorUxG8crfqd/VXAO3Q6ml/gJmYE9tD4GroH3jRBukWNjoN9CDGh16b9tLnAq6vvGufAVdX3jUpNosNd+h9dFc0GunT76dHZyrWFtL9NFVswmJCbaXqA2KeVod2+1uqq3tdZU+vqt4Crh8BX1eNU7azZRiHAdZnxANV7fS3T9jLEI6aZ4kiZqRdNqh8SvWsrZPRrstOfaGGH+aj0GfdW31h3Blf/UsN9oPUa3Gter6sW77PHPDZspx+LBEHjl+kzUJXpLygeSNvHPHEMucS6rnymUqI0MWvVJd8g2KHNxDR7Uke+rFTI6Fai55DceNHGT3q/201c8i20hoGT2LV70UGczXc56avTvki2mn+6QrscHvimTvkx2on/CKPYts/tUFUacUDySQeokH0UHXVE8oknrJPrq2YPgNtFpUrwTqhvjKT3Qaa7U4K40rJGCfSPsyT2mKCAbxjiQAFqAGgmks5qQc4P4pPOwz4/8AEv8ACmzmznk85pwdqFD3UGmeRBDjuJfdUZS2zl0A5TqgRcDoQa0rGC9VryK4Li9nqc3uvLJ7EAIA8c3jVmxutY917k2aZzFHKTBmjB6aQxK6RZXKqpjQmsMKfq0qMwi70+dX0V254f7GTLqY3XPYBVpqH4NYeEFZ1Ubdg/fUzWvVOYsW69yZzwxM41XUlHqmkWaG1158W8r6cD9EBPurjhgVk2X+VrZrnMIjNrripzyVEZnzvIRHZKv3VT9t4sXGtWjyUpJefV81LaE96iT7qt0+1e/6tMoUKFamIKFChQChQoUAoUKFAKo/DdnK+hY+emO9P7iKvFUzygc5rohXjIrjZP4rNX2iCSZBqEx1iak2XZTFM8Y3WJvR3BH/ALnhvtD7Kq3UVg+wF5NoYZR/OpH3re+t4Fa9Xpi3/Z2hQoVapChQoUAoUKFByK5lHRRqFATih0DwojmFQRBSk9opahQVzaWHS2SlCQlJEwkQJJvVcx6tat+3WuartB91VTarcVj2zlbNN7ihHTNdYF+uirNHwutUNMS2EbtTgiTA6h3ndSTAtUpsTD5nh0J5R7tPTVuM7ZHGV5LVowjORCUjcAKWrldrbJx5rLV/lXftF+0aJjjCT2UKFYMvb08fUUx+5V31rXk1YSnClQEFTrmY9OUwPAUKFaNLP+QttChQrQyBQoUKAUKFCgFChQoBVa4doBYSSLhwR3gzQoVzl6d4faKIzqKPi6FCsH7ejECLYrD/AGrftit7rtCten0xb/sFChQq5QFChQoBQoUKAUKFCgFChQoGu0ky2rsqmbV0oUKzb2n8dXHTr2mlMIeWK5QrK2RLt61Z+CqbOHfIHdFChV+n7KPyPon6FChWxhf/2Q=="/>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cs-CZ"/>
          </a:p>
        </p:txBody>
      </p:sp>
      <p:sp>
        <p:nvSpPr>
          <p:cNvPr id="6" name="Obdélník 5"/>
          <p:cNvSpPr/>
          <p:nvPr/>
        </p:nvSpPr>
        <p:spPr>
          <a:xfrm>
            <a:off x="2286000" y="2204864"/>
            <a:ext cx="4572000" cy="461665"/>
          </a:xfrm>
          <a:prstGeom prst="rect">
            <a:avLst/>
          </a:prstGeom>
        </p:spPr>
        <p:style>
          <a:lnRef idx="2">
            <a:schemeClr val="dk1">
              <a:shade val="50000"/>
            </a:schemeClr>
          </a:lnRef>
          <a:fillRef idx="1">
            <a:schemeClr val="dk1"/>
          </a:fillRef>
          <a:effectRef idx="0">
            <a:schemeClr val="dk1"/>
          </a:effectRef>
          <a:fontRef idx="minor">
            <a:schemeClr val="lt1"/>
          </a:fontRef>
        </p:style>
        <p:txBody>
          <a:bodyPr>
            <a:spAutoFit/>
          </a:bodyPr>
          <a:lstStyle/>
          <a:p>
            <a:r>
              <a:rPr lang="cs-CZ" dirty="0" err="1" smtClean="0">
                <a:solidFill>
                  <a:srgbClr val="FF0000"/>
                </a:solidFill>
              </a:rPr>
              <a:t>Fake</a:t>
            </a:r>
            <a:r>
              <a:rPr lang="cs-CZ" dirty="0" smtClean="0">
                <a:solidFill>
                  <a:srgbClr val="FF0000"/>
                </a:solidFill>
              </a:rPr>
              <a:t> </a:t>
            </a:r>
            <a:r>
              <a:rPr lang="cs-CZ" dirty="0" err="1" smtClean="0">
                <a:solidFill>
                  <a:srgbClr val="FF0000"/>
                </a:solidFill>
              </a:rPr>
              <a:t>news</a:t>
            </a:r>
            <a:endParaRPr lang="cs-CZ" dirty="0">
              <a:solidFill>
                <a:srgbClr val="FF0000"/>
              </a:solidFill>
            </a:endParaRPr>
          </a:p>
        </p:txBody>
      </p:sp>
      <p:sp>
        <p:nvSpPr>
          <p:cNvPr id="7" name="Obdélník 6"/>
          <p:cNvSpPr/>
          <p:nvPr/>
        </p:nvSpPr>
        <p:spPr>
          <a:xfrm>
            <a:off x="2286000" y="2996952"/>
            <a:ext cx="4572000" cy="3416320"/>
          </a:xfrm>
          <a:prstGeom prst="rect">
            <a:avLst/>
          </a:prstGeom>
        </p:spPr>
        <p:style>
          <a:lnRef idx="1">
            <a:schemeClr val="accent2"/>
          </a:lnRef>
          <a:fillRef idx="2">
            <a:schemeClr val="accent2"/>
          </a:fillRef>
          <a:effectRef idx="1">
            <a:schemeClr val="accent2"/>
          </a:effectRef>
          <a:fontRef idx="minor">
            <a:schemeClr val="dk1"/>
          </a:fontRef>
        </p:style>
        <p:txBody>
          <a:bodyPr>
            <a:spAutoFit/>
          </a:bodyPr>
          <a:lstStyle/>
          <a:p>
            <a:r>
              <a:rPr lang="cs-CZ" dirty="0" err="1" smtClean="0"/>
              <a:t>Fake</a:t>
            </a:r>
            <a:r>
              <a:rPr lang="cs-CZ" dirty="0" smtClean="0"/>
              <a:t> </a:t>
            </a:r>
            <a:r>
              <a:rPr lang="cs-CZ" dirty="0" err="1" smtClean="0"/>
              <a:t>news</a:t>
            </a:r>
            <a:r>
              <a:rPr lang="cs-CZ" dirty="0" smtClean="0"/>
              <a:t> miluje Facebook. V Google Zprávách je Google předkládá novým uživatelům. Totéž dělá Seznam.cz na hlavní stránce.  Generuje jim milionové návštěvnosti. </a:t>
            </a:r>
          </a:p>
          <a:p>
            <a:endParaRPr lang="cs-CZ" dirty="0"/>
          </a:p>
          <a:p>
            <a:r>
              <a:rPr lang="cs-CZ" dirty="0" smtClean="0"/>
              <a:t>Mediální výchova? Nedostačující</a:t>
            </a:r>
          </a:p>
        </p:txBody>
      </p:sp>
    </p:spTree>
    <p:extLst>
      <p:ext uri="{BB962C8B-B14F-4D97-AF65-F5344CB8AC3E}">
        <p14:creationId xmlns:p14="http://schemas.microsoft.com/office/powerpoint/2010/main" val="18595264"/>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7975" y="980728"/>
            <a:ext cx="7848600" cy="62674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itle 3"/>
          <p:cNvSpPr txBox="1">
            <a:spLocks/>
          </p:cNvSpPr>
          <p:nvPr/>
        </p:nvSpPr>
        <p:spPr>
          <a:xfrm>
            <a:off x="457200" y="116632"/>
            <a:ext cx="8229600" cy="648072"/>
          </a:xfrm>
          <a:prstGeom prst="rect">
            <a:avLst/>
          </a:prstGeom>
        </p:spPr>
        <p:style>
          <a:lnRef idx="0">
            <a:schemeClr val="accent4"/>
          </a:lnRef>
          <a:fillRef idx="3">
            <a:schemeClr val="accent4"/>
          </a:fillRef>
          <a:effectRef idx="3">
            <a:schemeClr val="accent4"/>
          </a:effectRef>
          <a:fontRef idx="minor">
            <a:schemeClr val="lt1"/>
          </a:fontRef>
        </p:style>
        <p:txBody>
          <a:bodyPr vert="horz" lIns="91440" tIns="45720" rIns="91440" bIns="45720" rtlCol="0" anchor="ctr">
            <a:noAutofit/>
          </a:bodyPr>
          <a:lstStyle>
            <a:lvl1pPr algn="l" rtl="0" eaLnBrk="0" fontAlgn="base" hangingPunct="0">
              <a:spcBef>
                <a:spcPct val="0"/>
              </a:spcBef>
              <a:spcAft>
                <a:spcPct val="0"/>
              </a:spcAft>
              <a:defRPr sz="4000" kern="1200" spc="-100">
                <a:solidFill>
                  <a:schemeClr val="lt1"/>
                </a:solidFill>
                <a:latin typeface="+mn-lt"/>
                <a:ea typeface="+mn-ea"/>
                <a:cs typeface="+mn-cs"/>
              </a:defRPr>
            </a:lvl1pPr>
            <a:lvl2pPr algn="l" rtl="0" eaLnBrk="0" fontAlgn="base" hangingPunct="0">
              <a:spcBef>
                <a:spcPct val="0"/>
              </a:spcBef>
              <a:spcAft>
                <a:spcPct val="0"/>
              </a:spcAft>
              <a:defRPr sz="4000">
                <a:solidFill>
                  <a:schemeClr val="lt1"/>
                </a:solidFill>
                <a:latin typeface="+mn-lt"/>
                <a:ea typeface="+mn-ea"/>
                <a:cs typeface="+mn-cs"/>
              </a:defRPr>
            </a:lvl2pPr>
            <a:lvl3pPr algn="l" rtl="0" eaLnBrk="0" fontAlgn="base" hangingPunct="0">
              <a:spcBef>
                <a:spcPct val="0"/>
              </a:spcBef>
              <a:spcAft>
                <a:spcPct val="0"/>
              </a:spcAft>
              <a:defRPr sz="4000">
                <a:solidFill>
                  <a:schemeClr val="lt1"/>
                </a:solidFill>
                <a:latin typeface="+mn-lt"/>
                <a:ea typeface="+mn-ea"/>
                <a:cs typeface="+mn-cs"/>
              </a:defRPr>
            </a:lvl3pPr>
            <a:lvl4pPr algn="l" rtl="0" eaLnBrk="0" fontAlgn="base" hangingPunct="0">
              <a:spcBef>
                <a:spcPct val="0"/>
              </a:spcBef>
              <a:spcAft>
                <a:spcPct val="0"/>
              </a:spcAft>
              <a:defRPr sz="4000">
                <a:solidFill>
                  <a:schemeClr val="lt1"/>
                </a:solidFill>
                <a:latin typeface="+mn-lt"/>
                <a:ea typeface="+mn-ea"/>
                <a:cs typeface="+mn-cs"/>
              </a:defRPr>
            </a:lvl4pPr>
            <a:lvl5pPr algn="l" rtl="0" eaLnBrk="0" fontAlgn="base" hangingPunct="0">
              <a:spcBef>
                <a:spcPct val="0"/>
              </a:spcBef>
              <a:spcAft>
                <a:spcPct val="0"/>
              </a:spcAft>
              <a:defRPr sz="4000">
                <a:solidFill>
                  <a:schemeClr val="lt1"/>
                </a:solidFill>
                <a:latin typeface="+mn-lt"/>
                <a:ea typeface="+mn-ea"/>
                <a:cs typeface="+mn-cs"/>
              </a:defRPr>
            </a:lvl5pPr>
            <a:lvl6pPr marL="457200" algn="l" rtl="0" fontAlgn="base">
              <a:spcBef>
                <a:spcPct val="0"/>
              </a:spcBef>
              <a:spcAft>
                <a:spcPct val="0"/>
              </a:spcAft>
              <a:defRPr sz="4000">
                <a:solidFill>
                  <a:schemeClr val="lt1"/>
                </a:solidFill>
                <a:latin typeface="+mn-lt"/>
                <a:ea typeface="+mn-ea"/>
                <a:cs typeface="+mn-cs"/>
              </a:defRPr>
            </a:lvl6pPr>
            <a:lvl7pPr marL="914400" algn="l" rtl="0" fontAlgn="base">
              <a:spcBef>
                <a:spcPct val="0"/>
              </a:spcBef>
              <a:spcAft>
                <a:spcPct val="0"/>
              </a:spcAft>
              <a:defRPr sz="4000">
                <a:solidFill>
                  <a:schemeClr val="lt1"/>
                </a:solidFill>
                <a:latin typeface="+mn-lt"/>
                <a:ea typeface="+mn-ea"/>
                <a:cs typeface="+mn-cs"/>
              </a:defRPr>
            </a:lvl7pPr>
            <a:lvl8pPr marL="1371600" algn="l" rtl="0" fontAlgn="base">
              <a:spcBef>
                <a:spcPct val="0"/>
              </a:spcBef>
              <a:spcAft>
                <a:spcPct val="0"/>
              </a:spcAft>
              <a:defRPr sz="4000">
                <a:solidFill>
                  <a:schemeClr val="lt1"/>
                </a:solidFill>
                <a:latin typeface="+mn-lt"/>
                <a:ea typeface="+mn-ea"/>
                <a:cs typeface="+mn-cs"/>
              </a:defRPr>
            </a:lvl8pPr>
            <a:lvl9pPr marL="1828800" algn="l" rtl="0" fontAlgn="base">
              <a:spcBef>
                <a:spcPct val="0"/>
              </a:spcBef>
              <a:spcAft>
                <a:spcPct val="0"/>
              </a:spcAft>
              <a:defRPr sz="4000">
                <a:solidFill>
                  <a:schemeClr val="lt1"/>
                </a:solidFill>
                <a:latin typeface="+mn-lt"/>
                <a:ea typeface="+mn-ea"/>
                <a:cs typeface="+mn-cs"/>
              </a:defRPr>
            </a:lvl9pPr>
          </a:lstStyle>
          <a:p>
            <a:r>
              <a:rPr lang="cs-CZ" sz="3200" b="1" dirty="0" smtClean="0"/>
              <a:t>Na co jsme to zapomněli? </a:t>
            </a:r>
            <a:endParaRPr lang="cs-CZ" sz="3200" b="1" dirty="0"/>
          </a:p>
        </p:txBody>
      </p:sp>
      <p:sp>
        <p:nvSpPr>
          <p:cNvPr id="2" name="AutoShape 8" descr="data:image/jpeg;base64,/9j/4AAQSkZJRgABAQAAAQABAAD/2wCEAAkGBxQTEhQUEhQWFRQWFhYaFRcUFxgYGBYYFBgWGhYXFxQYHCggGRwlHRgWITEhJSkrLi4uGB8zODMsNygtLisBCgoKDg0OGxAQGCwkHyYsLCwvLCwsLCwsLC8sLCwsLCwsLCwuLC0sLCwsLCwsLCwsLCwsLCwsLCwsLCw2NywrK//AABEIALMBGgMBIgACEQEDEQH/xAAcAAAABwEBAAAAAAAAAAAAAAAAAgMEBQYHAQj/xABPEAABAwIDAgkGCQgJBAMBAAABAgMRACEEEjEFQQYTIjJRYXGBkQdSobGywRQjNEJicnOS0TNTgpPC4eLwFRYkQ0Rjs9LxJTWDohejwwj/xAAZAQEAAwEBAAAAAAAAAAAAAAAAAQMEAgX/xAAkEQEBAAMAAgICAgMBAAAAAAAAAQIDESExEjIEQSJRE2HRof/aAAwDAQACEQMRAD8A3ChQoUHCoDWi8YOkeNIYikooHvGDpHjXC6npHjTEiuEUEhxg6R40OMT0jxFRpFN8WlyPi8s78wmey4vQTPGp84eIoccnzh4iq+2h885TY6spnxmKWbQuTmII3QIigmeOT5w8RQ49PnDxFRBFFIoJnj0+cPEUOPT5w8RUGRRTQT6XUnQg9ho9VtRi41GlWJsyAekCgNQoUVaoBPQKDjr6U85QHaaar2wwNXmx2rSPfXk/hzwmexuKdU4tRQFqDaJOVKUkgQnSd81XBQeyneFGDTriWR/5UfjTJ3h5s5OuMY/WJ/GvIcUYCg9YL8pWzB/jGu4z6hTdzyq7LH+JB+qhw+pNeXEGnDZqR6SX5XtmjRbh7Gl+8UivywYH5qXj+hHrNefGzTps04huivLDhvmsvHuQP2qSV5Xm/m4ZzvUkeomsabVTptVBqy/K0r5uFHe7HqQaTPlUfOmGbHa6o/8A5is2Qql0KoL1/wDImJkEIQD1rcI8AQDTrBeUt8KHHIbKN5QFApHTlJObxHfpVBSqlAqg9DbOxYdQFjf33HXvHXTqoLgV8jZ+zb9hNTtQkKFChQcoUKFA1f1qK21mypyEA5rzMaHoqVe1qN2pon63uNBXV4LEXjEEXkCNNbXGn4Uqwy8BBdCj0kEd1opq5iYJOe+ZVi7AAH6FuygrEXAzcnzuN3EXMBHbF6B9kd85Hgr8aHFu+cjwV+NMPhNgc+8/33VNzk6tK6HrXXBBV/ek2OknL0xQPsjvnI8FfjXOLd85Hgr8aaB8SOXaBPxvVB+bftpNGI5wzEEf5p6YIzFGmtA/4t3zkeCvxocW75yPBX40yOInRdzEDjSATMGCUf8APVRvhYkcu3zvjTaJ05F7XoOYrZz65jEFExGRIERrqDM9dSez0LBIWQbCCARPST11GocK7JMqAEAPHlDeTyNYOt6mcL7hQKOaGrBhjyE/VHqqAcFqnsMOQn6o9VArSeI5iuw+qlKSxPMV9U+qg8V478q59dXtGn+xeDuIxSVqYbUvIQDlQtWomOSkie2KY7S/LO/aL9o1sXkEeWnD4op/OtyACTzTfsoM+Pk+2jJCcG+obiGyAevlQaXb8m20z/gnu/IPWqvQ5x73Qv7o/wB1BGLdJA5Q6SUiBb601PBgLfku2of8GvvcZHrcpdPk0x4MKaSg9Cnmvco1vpWv85/6/vpk/gErUVKUoqO8EjTsNTxDHsJ5M8SbLLYNsoDqTPbapBXksxOY5VMhP03DPXICIF61BOzkSDKpBkXOveadcWJ19CfwoMxw/knxR1cYH6S/9lPEeSfEDV5nuzn3CtGCfpK8R+FKJT9JXjQZ835LHZgvtz0BJP7VPW/JUve+nub/AI6vQP0lfeP40YJ6z95X41AzDhjwSGCYbXmClFzKSEkEghRk8oi0RYCqiFVpflVSBhGz/nJ3k/MX01lgXUjeOAalnDIBAyBtnJrJlpJVPfVlqq8AMQosBBjKhrD5bX5TQKpPhVqrlIUKFCg5QoUKBs7UZtXRP1vcak3ajNr81P1vcaCuOvqUrVPJmIWtOhvmATGg9FIB1SY5XRYuLNoETyOv1V11V1cozmMDM953UIHdR2GVKFiT0y46DMHpAtJiegUBFuGByrEa8auOSbiQnX8NK6Vqkcq4EkcY5Ea25F7Ce+lfgjkDvBl1y4Ol++ut4ReaSToLca4YMem80CIcMXVaRcOub5PmdWlcDhBPL/8AtcMaHzbWjxpZGEcvJvED41w9ETPrFd+Br7NZh1yJ3W6NKBJp9Upubyfyi9Jvqjq07aIlwxJV1WccJ3GOb0U4VhXD33PxrnSbCurwy93fLrm4yO+gbuOkSFLiDA+Nc1sI5nqqcwfuHX6aifgjljIkCLuOEaG8dN+6pbBD1CgXXpVga5o7B6qr7mlWBrmjsFAak8TzFdhpSk8RzVdh9VB4t2r+Wd+0X7RrWPIntBLGDxbi5KQ80DETygQNSBvrJ9r/AJd77Vz2jWr+RBAVhMYFICxxiDlUAoKhtZAIUCDpUX06x52daTheEuGcAKHRJEhKuQpX1UqjN3TXMNt1lyQFZSNQsFJHbOlR2y+C2ExKEr4lLS0rtxBU2jO2QZ4uSmM02I3VO7OwSVMJRiy285l5SnUJIzb7hI9EaVxMsrJYus1S2cv/AD/qFc4VsJcLayUkEiYkGDGoruI2m64pIwaUPiCVkKTybgAGSI3+FPMYllHJDaAByBABHREK7tdaZ7JwTRbfUzh20LzJF0I6bxIgWrVz4+fbFMvleFsOcaeexl6Mq2jbvUKK+nHTyG2wLXW42D12BNSzuDHEApaaDhSJ5CLEi8ECiYzBrSw2EJTxgLfGKAQCQOcebvPVT/J/p18P9oUcI0sBSMW4gPBXMbIWcpAynk23nWKaI4chTuVDJKbicwJVAOmWQLx076gfKYmMWhRCUE4duQNAZXI0vf1U24EoBeaBNyXPDKax792U7cY1Yasfj5v660XDbZOWXUZVE8lCbki0WNyZnQd1E2jtp9pHGDDKUmYAPJUSrm868WvYdtOsHjlfC1N8WCgNpVJsbkpjMTG6e+nvCVwFjVNlpmDMa613+P3ZMbb7Z8s5MLZPKicO8Y67s1C3kJQv4QOSkyAMq4v01moXWmeUc/8ATUn/AD0eyqsqDlXZzlscYZfLGV6B8ni/io/ycKfFr91W6oDgN8iY+yb9hNT9cLAoUKFByhQoUDd2ovbHNT9b3GpR38ai9sc1P1vcaCrYtwqN9xItxwsenKINHRdVpgmLl4G46DYb70itPKVY6n5r3TbQ+quKSTuN4HNeta1p6Iv00CjYEb4Egxx3NVawOpknsooBBjfoLv8Azo1V393VRSCJtqCLJe6hpNGbRmIAscp5weAiAN5iY76A2nnQcwH5YqmADPV1+FcCAISc0kjQvG0WhW437KWOCUNMsQRcub9ZOainAqjLyY+s5rf6XWaBJR1M8okgfliJg5rDtt310FJtyotvezBRFp6taXVglGebra7nULwrqopwKosQOqXIkG0cqdCaBJYnMBom1+OmAbXGpk7qnMB+yP5vUQvAqJnkzrdTmp6s1hp6al8ALnsFAq6db+roqxtaDsFVx5AMyJ6LTVjb0HYKA1Jv81XYfVSlEe5quw+qg8W7Y+UPfaue0a1//wDnwfF4gf5zXsLrIdtfKH/tXPbNaP5KNpuYbAY55oJU4h1jKF80kym9x01FTjO3kXbhKMZ8OaTh3g20VIBSCoDklJXyQIuFU52tilttpGIdUXMznLQmBGY5Arix5pA7u+mXBbbuKxTKn1cWhAdVxuQCAEobKYzSd5nsqHd2+MS2kceHnGuNU6QECyieLAypAJAtpurvV5ynEbMeSy1ZsQr+zIWSVEoBkGSfpEjU751pXZGHU41iAFxKmlBUkckEqUNRFpqvs8LMN8HbSVqzZE5koTJ0uJMTepzgfj23m8SkgoSSmOPhGac0kTroOmrM7L4inXjZZasLjRRhEoddg5EpUuQmT1KUdT29Nd2skqZQpDwQEkKznKQQUlIuSEnnAzNJYphheHSwVpUAEiAoHm6aAx4bqM6ywGUsZ0p4sBKQpQSUwkp3jWCRpVfwv9LvlO+0Fwg2Xh1ONF9WZSWWkzJGYAqvYGJuaR23gmkYdZwSw2+nKpCjmI+LClqSRMQQmO+mfDHbq2H2kMIDraWW+WElYBSpQgrQCJgAx11Hr4aBQhxCADlnLz4UhwcwgTqZ7KjP61HS/C7bCFow7kqQp1lDgQBI3KifEVaOGZUrZwCQoFTrAAtfMR0HSqVsfF/Cm0Mwn4phA5R1U3I5PakFXToKsTfC5l5r4OkKS7n0Kcv5PnE3nvqPxpzHHH+v+q8rzGmPlF/7X2YhHqNZIHK1nyk22Sep9qsc4yrdv3pp+kepuA3yHD/ZNf6aanqgOAvyHD/ZNf6aan6qWhQoUKDlChQoG7lRW2uan63uNSjtRW2uan63uNBWXlKKiY5oMS2vSYMQrlGk1JsTlME3GRwnNGvOmLnSgtmSolB1/NmTc3HKvb10RLQBPIPc0oSLyOf10ChZMwQCANyHLhUxBzXgm9cdSSLpkJIB+LcudARyriAL0khiEzkuTH5NU9JkZ99ooxw4ITyCen4tQuDv5Vhp00CoQT80RlIgockxciM2/dvpPIRCssmwHxblssEFQzdHqrjuGMglIN4MNmbRJBz6Hca6GDnjL1TxZgwI5xX1RNAYt2Mp+cIAbc1i5gK0trXUsWgpuLDkOfP0POvfXopM4f6FjeA2qRqBPLpRtiSCU3JueLULiIJ5Vt/jQFdbskZSeiG3SIM2PK1tU/s7f2Cq6WLcyxkRxRkEC08vS9WHZm/sFA6c3z3VPt6DsFV55kG53aeAqwtaDsFAaiO809h9VHorvNPYaDxbtz5S/wDbOe2qtU8h2GDmGxiFJCwXGeSoAgwFG4NZZt75ViPtnfbVWq+QhwhjGEKSk52rqukWVrcUO8abhtloSkp4tEGZ5IiIA0pJjYrSEwltI1sEpA9ApX4afzzO+bHW8fO7K4cWr88z90/7qmePSLe+3GditJuEJk3MJAnwFN9pbHbVClFSAmRyPpRrY9FPU42xl1ondaAOmb3pRrHJ+c431Zbes1Mtl8CvsbLShxpbTi4StJUFpNwDa2Udfoo42MhalrcW4VKWTyQQACZAjLVgOPb/ADifGgMe3+cT413/AJMnHwhhgdjoQnk5jmMyq5vA3jqpz/RiZBIBjfF9Dvpf4e356fGh8Pa89PjVdtvt2RYwYTcASRe1LDApHKAv+OtJDHJ3uNnst76TRjzN3Go3xMx40ngVjywpjZa/tmfarCM9q3PyuvhWynSCCA6zoZ+eKwMrsaD1vwE+Q4f7Fr/TTVgqv8AvkGG+xa/001YKhIUKFCg5QoUniHghKlKMBIJPYKBJ03qK23zE/W9xp3g8QXG0LIgqEx0Tupnts8hP1vcaFVPieUrk35RBLY3Gdc9/RrRfg4sMoEi54tMJnzhn6JB7aO8wM3zVSTMIbMX3kmf+KQDRjmgdXFt6/e7RQGUx0IOkfkk9H173g0fi5I5N1HXiha8coZur0iki1IskTEXbbMd2ft8K6tGpCdNJba06Ac3b4mgPxFubfQ/FJvJN4C+oVxSIUeQSCAIDQtYEXzX/AHUunJrxEfoom0Hp/mKALf5mOmzfjzqBNLN4AAsmDxYgaE/O6d3bXAxqMg0v8WLmeSQM+kTR/i5jiYvrCIt15q6Q2IHEbrWRPpVQIKYEnk5bGym03FjHPvcCrHsvf2CoQqbMy1rrIRv1JvfdepvZRud1hQO1oBm38xU+3oOwVXnXALHU6eAqU2HtNGIZQ62bKFxvSU2Uk9YIqA/ormh7DRqK7zT2GpHi/b/yrEfbO+2qtM8irIXhsalUwVszlsbZtKzThF8qxH2zvtqrTvIWfisX9dn9qoveeBZ8a20gkLS6FAfOUsJUQmcqF8XlUYt0Wpd7ZqAopCVG8Al9AmY+aRIpxisK+45KlNcXJlKcyZBtyrwoxFzUqpAmcx7le6qtO3ZlP548pcZ3xfBieDzXnOfe/dXP6vtec59791PFoVoFW3EuEH2aXQuReO4z6YFX9EQ3sdg2S4onoCwdO6us7EZUopClyASZUAAE6kmKkW8OhJkagGJUTE0yw2EW28+4lRHGIcSMqk2KxyTB6DXWPPPXGXf0Zv7NbEFOdQIP96hOk+cNOulcLsZCwSQ4kbvjEKnp5vRT3AYPI2hBUZEzChvJN7UupBEQonplQH7Nc2+fDqTx0z/q+35zn3h+FFOx2UkS4pJ1ErAPbpUjhpFleJUFd2goPYdKjJJmIsY0/wCadSp/lLwqW9kYgJJUC6yqSZ1UnfWEk2rfPKmgDZL6RoFMRv0WmsBNQPX3AH5BhvsWv9NNWGs+4N7XLLGCGqThmiR08lNx11e8LiUuJCkmQfR1GuZlLeOrjZOlqFChXTlyqpwu2pfiU7oU5+yn3nuq0POBKSo6AEnsArL8QqUrWrValKP6V6q25cnF+jD5ZdXfYK82GZPSge+ibb5ifrD1GqtsvFrXhk8pSUtNJgJMcoq5xpfZO2lvtuIcMqacSM3SlSSRPXqKnDPvhGzXZ5MMSkSeRJK5nIyY11v1767xcg5gDKVWyNTmTa17yNOo0Z5GUmREkkSGZIvMZrx21xBBgTHX8RbpMDqt3VYpcy8k2HzdUM3TeY5UETQcbSm0AmdQhm8DTKTSymEH+8Rb6LREbxpQcw6DMuJ13pb1EHooEHE8lIgEzJ5LOs6G8TA76UbRoOmYlLQy3ImAd4nTppTiUfnE7/mt79DEbp9NAtJt8akRvytyeiLW13UCDDYjlZZ5XJytWMckiD3V0xvRcEcrKzIg6ZZsB7qUVhkRHGIiD81u+t9P5ijcSiPyqb3mG7+i9AgtlJkckQm5yM8qN4M2nWrDsjf9VNQbjDZmXUdI5LdgLjdppUg4+UNLKTBISAR1nUd1RbydTJ28TDiAZJAMHwsKqHAbaowqkpWYZe1O5Dk2V1A6HupttrErwq8zZPJAJEyFJy5iCOymSGgvCoOsp9BFUZbP21Y6edlbODRXND2GobgZjS7g2VKMqCcij0lslMnrtUyvQ9hq+XrLZzw8Y8JB/a8R9s57ZrSPIkficZ9Zn9qs44TfK8T9s57RrSPIeJbxY+kz+3Uoq5/1uTkKuLMblFIy7xGbdeKcZYcKpVqbFThTcRzYy+FMfguA6BEzHLyz05c0eipl7EISSDxlt4acUO5SQQa7z7Pcc48/sVOIESfQFH3UtRGW0OSUlXXKXEe1HopwnDQIB9Z9JNcOjJl9RIBTE9trb5FVzamJxAdcCHCEybX5ItBAGutXEsHppA8GgslcE5tbiD02OgtppVmu4zvyc5fKWXH/ANQ+DcUppsqdVPKvmCcwzWJBSZtTvBckqJcUqYspYUB2QkRTlxlvDAIWsI1jMSZ3klWm/wDCnBw0gX8Ca5yvcrz0YzmMlJtrBEgyOkUm6/CgkJkkdMa7hal0YQj5xPaZpRDcEE3i9uquLeTrvGdvFe4XbOXicK9h5SnPkOa5jIoG/hWB7W2a5h3FNOiFJ8D0EHeDXozaziStQSvXWxjxrKfK20OMbWkapI+6beg1ThstvK07NUmPY0jZapTgk9OBbPgE1O7LximnLG28biPx66guDhzIw6vNwTCfESamGedVed5n1ZhO6+L8DXaQwS5Qg9KR6qXrVGFC8LMRkwyhvWQgfpG/oms04S48NtmNYq38KsXxj4aB5LQk/XUPcI8ao3CbmkHfWbZe1u/Hx5Egy4pDZSIIKUjwA/Ci8E3fj8Qn6LJ8A4KScaOXU6Cm3A53NjH40CEA9ozH301XtT+R9Vhec5Rle8xK2rRuuJGkd9F4wQJUATHzmRl69N4Jp002lRVlcUYJkcnkk/o9RpRWEFzmVJ6AndMDm6XrUwI9xUZgCBbzmbG1yI6enpo2ceeI0klm5tmnk6x6qerwcmc6h0gZYPinvrjrCUiVLIAEEnLFzqeTruoGaiQLkC8XUzeB0lO4xbrrqli/KETblM6X0kdgilUvNX+OzRc3Se3ROl6VYZSoHK4VAGDzbGNOb1igatq0vqCBymbkWtbropIjUdPOZ0JBB00n10/GDuDnX2cmPZ9Vc+B/TX/6f7aBmtc3zCI85noEgW3TTraR+LjpI9ANcew6UoOZxQSN5y2m2uXpo+PbzMym4SUGeoyJ9IrjP61Zq+8VfbrylG8QABp0CPVQ4JuhWEQPNBT90xRdqMkZuiKQ4FtRhx9IqI7yb1k9vQq+eTXE/KGfNWFgdSxB9KfTV2Xoeysm4PbRGHxzaiYS58Wvo5XNJ7FAeJrWTpWrXe4sG2cyeM+FHyzE/bOe0a0byGiW8WPpM/t1nXCof23E/bOe0a0LyIn4vGdrPrXVs9qqUOxNoAFPFKMjKFWtfnA5q0tzDEndu+ar1hQnwqLO3UZM6RmAssDNKD1ilnHHM/JVyZFsgNrTyswPoq7flnlzs4r13H9HxUsCBu35FEe1NOW1SJuO0R6DTJDxO5Q7fxpTMemqFguHwSkqBKyYmRyr2jeojrrmIS5nUU4otjiygIy2CpkLmf56aIjFzEZr6SCAbTrQ+HgEghyxiUgkFXmiBr1VZh8u3iP3L/V6XUFlKOXnIAClypGYgATABoxeUNQn7xO/6tMHseuxQBHKBDhUkgiLWSeuxpZONsMygDFxJgHeJIvVdll5XVvfJ1hsRmmcs9AJNum4FB+RJm2SI6518KTS+SJBkV1xw5VEnq/n0VXtv8a71T+UQeJXvis28pj4KUDfKj6P+K0XHxBNYxwvxZdxCki+U5QBvP8AzWbTP5Ne68wbJwAUpWFQ4ebxbaE9eRIBPjPhVgw4uaZcHMEWMFh2zZSGkBQ3hREqnvNOWnL0yvcup1zmPF12QqWk9UjwNPag9gvQSg77jt31N1qwvcWLZjzKs5dJD70651z4n3RVe2phgtYTGqhfsuatG20xi3o3lJ8UCoVhglwrPYkdA3nv91Zc/Frdr8yUMUmEnsqC8nzZXiMQJhRXqROhO6rDi08k9lVrg47xOPPQ6Ae8WPuPfXen2r3zsaP/AFZm5U3+q/iof1YHnN/qv4qmmXraE2pRbl4g7vTWpiQP9WR0t/qv4q5/VkdLf6r+Kp8rvEHtoqXJOh/ndQQo4PHctH6v+Kh/QB89H6v+KppLmtjauBy0wdY/fUCFOwT56P1f8Vc/oI+ej9X/ABVMqctMHs30Va43HdQQ39CHzkfq/wCKuv4Li2XcygZAAhMRB7TUsVXAg7qiuEbtkoB1MnsGlc53kWa8e5KntNvMCOqmvBdASykbxIN94Jp/ihceFM8GnItadyuUOo7/AMaxyt99GO3FC+6xjt3VtmAKi0jPzihObtyifTWI4hGfEMo85xAPYVCt1itOmMe++XjXhd8txX2zntGr75F3QlrGk6DiZ8VVQ+F/y7FfbOe0aPwd4Qu4UOBtRAcy5gIg5ZiQR11cobZxLIJ5ahMSLQRqJ6afnGMnze8A+mscHDl7p/8ARs/s1O7F4SLdROUK/QaBEE7st5iOqurfl7VYa8dffjGkHGpOjkdwNKpxqPOrJ9ocMVNrylCewtptc2kAV1fDOEJUW031lpYEboUCAZqPCxqyXmhcZR3U1fU4VlTb6UpKQAkpFj52lz+6s1wXDRK1hJQgAm6oegDpMLpTEcM20LUnIlQBsoF0AjpEqrrHLlK0zD8xIcczKAuoEpzdZyxJo6gPmq8VqrN2eF7SkLXCBlixcWCqfNsaTHDdrzfB38UVzed6lprKsp1BBOpWSe4EUtjlQkJ36mqpwP2ojEYlCADzFuflAoci0FOQbyPRVpxp5VZvyL+mn8fH9obaA5FVTgHwWBxasS8ArKpRbTuBJMKPSY0G6rZtGVaDQE/hTrYuC+DshMyoyo9RVci5qjHKz00ZSX2f413cKJghe+6iIEmnrTUUTDzBvwoKG4+jfVtBqmsJMAC5NvGre03CQOgAeFaNVrN+RJ2KDwjP9sd/Q9kUz7KdcLTGMX1pR7NNGr1Ts+1X6vpCG0ObVPxqsjjKt6XfQoER6BVs2k5AqHwPB53GrytFIKFBas5Itcbgb11r9udv1ads1coBvzdxtT1Wu/dvt4Uns3ZbjaAlWWQNx/dTs4M6wPHorUxG8crfqd/VXAO3Q6ml/gJmYE9tD4GroH3jRBukWNjoN9CDGh16b9tLnAq6vvGufAVdX3jUpNosNd+h9dFc0GunT76dHZyrWFtL9NFVswmJCbaXqA2KeVod2+1uqq3tdZU+vqt4Crh8BX1eNU7azZRiHAdZnxANV7fS3T9jLEI6aZ4kiZqRdNqh8SvWsrZPRrstOfaGGH+aj0GfdW31h3Blf/UsN9oPUa3Gter6sW77PHPDZspx+LBEHjl+kzUJXpLygeSNvHPHEMucS6rnymUqI0MWvVJd8g2KHNxDR7Uke+rFTI6Fai55DceNHGT3q/201c8i20hoGT2LV70UGczXc56avTvki2mn+6QrscHvimTvkx2on/CKPYts/tUFUacUDySQeokH0UHXVE8oknrJPrq2YPgNtFpUrwTqhvjKT3Qaa7U4K40rJGCfSPsyT2mKCAbxjiQAFqAGgmks5qQc4P4pPOwz4/8AEv8ACmzmznk85pwdqFD3UGmeRBDjuJfdUZS2zl0A5TqgRcDoQa0rGC9VryK4Li9nqc3uvLJ7EAIA8c3jVmxutY917k2aZzFHKTBmjB6aQxK6RZXKqpjQmsMKfq0qMwi70+dX0V254f7GTLqY3XPYBVpqH4NYeEFZ1Ubdg/fUzWvVOYsW69yZzwxM41XUlHqmkWaG1158W8r6cD9EBPurjhgVk2X+VrZrnMIjNrripzyVEZnzvIRHZKv3VT9t4sXGtWjyUpJefV81LaE96iT7qt0+1e/6tMoUKFamIKFChQChQoUAoUKFAKo/DdnK+hY+emO9P7iKvFUzygc5rohXjIrjZP4rNX2iCSZBqEx1iak2XZTFM8Y3WJvR3BH/ALnhvtD7Kq3UVg+wF5NoYZR/OpH3re+t4Fa9Xpi3/Z2hQoVapChQoUAoUKFByK5lHRRqFATih0DwojmFQRBSk9opahQVzaWHS2SlCQlJEwkQJJvVcx6tat+3WuartB91VTarcVj2zlbNN7ihHTNdYF+uirNHwutUNMS2EbtTgiTA6h3ndSTAtUpsTD5nh0J5R7tPTVuM7ZHGV5LVowjORCUjcAKWrldrbJx5rLV/lXftF+0aJjjCT2UKFYMvb08fUUx+5V31rXk1YSnClQEFTrmY9OUwPAUKFaNLP+QttChQrQyBQoUKAUKFCgFChQoBVa4doBYSSLhwR3gzQoVzl6d4faKIzqKPi6FCsH7ejECLYrD/AGrftit7rtCten0xb/sFChQq5QFChQoBQoUKAUKFCgFChQoGu0ky2rsqmbV0oUKzb2n8dXHTr2mlMIeWK5QrK2RLt61Z+CqbOHfIHdFChV+n7KPyPon6FChWxhf/2Q=="/>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cs-CZ"/>
          </a:p>
        </p:txBody>
      </p:sp>
      <p:sp>
        <p:nvSpPr>
          <p:cNvPr id="3" name="AutoShape 10" descr="data:image/jpeg;base64,/9j/4AAQSkZJRgABAQAAAQABAAD/2wCEAAkGBxQTEhQUEhQWFRQWFhYaFRcUFxgYGBYYFBgWGhYXFxQYHCggGRwlHRgWITEhJSkrLi4uGB8zODMsNygtLisBCgoKDg0OGxAQGCwkHyYsLCwvLCwsLCwsLC8sLCwsLCwsLCwuLC0sLCwsLCwsLCwsLCwsLCwsLCwsLCw2NywrK//AABEIALMBGgMBIgACEQEDEQH/xAAcAAAABwEBAAAAAAAAAAAAAAAAAgMEBQYHAQj/xABPEAABAwIDAgkGCQgJBAMBAAABAgMRACEEEjEFQQYTIjJRYXGBkQdSobGywRQjNEJicnOS0TNTgpPC4eLwFRYkQ0Rjs9LxJTWDohejwwj/xAAZAQEAAwEBAAAAAAAAAAAAAAAAAQMEAgX/xAAkEQEBAAMAAgICAgMBAAAAAAAAAQIDESExEjIEQSJRE2HRof/aAAwDAQACEQMRAD8A3ChQoUHCoDWi8YOkeNIYikooHvGDpHjXC6npHjTEiuEUEhxg6R40OMT0jxFRpFN8WlyPi8s78wmey4vQTPGp84eIoccnzh4iq+2h885TY6spnxmKWbQuTmII3QIigmeOT5w8RQ49PnDxFRBFFIoJnj0+cPEUOPT5w8RUGRRTQT6XUnQg9ho9VtRi41GlWJsyAekCgNQoUVaoBPQKDjr6U85QHaaar2wwNXmx2rSPfXk/hzwmexuKdU4tRQFqDaJOVKUkgQnSd81XBQeyneFGDTriWR/5UfjTJ3h5s5OuMY/WJ/GvIcUYCg9YL8pWzB/jGu4z6hTdzyq7LH+JB+qhw+pNeXEGnDZqR6SX5XtmjRbh7Gl+8UivywYH5qXj+hHrNefGzTps04huivLDhvmsvHuQP2qSV5Xm/m4ZzvUkeomsabVTptVBqy/K0r5uFHe7HqQaTPlUfOmGbHa6o/8A5is2Qql0KoL1/wDImJkEIQD1rcI8AQDTrBeUt8KHHIbKN5QFApHTlJObxHfpVBSqlAqg9DbOxYdQFjf33HXvHXTqoLgV8jZ+zb9hNTtQkKFChQcoUKFA1f1qK21mypyEA5rzMaHoqVe1qN2pon63uNBXV4LEXjEEXkCNNbXGn4Uqwy8BBdCj0kEd1opq5iYJOe+ZVi7AAH6FuygrEXAzcnzuN3EXMBHbF6B9kd85Hgr8aHFu+cjwV+NMPhNgc+8/33VNzk6tK6HrXXBBV/ek2OknL0xQPsjvnI8FfjXOLd85Hgr8aaB8SOXaBPxvVB+bftpNGI5wzEEf5p6YIzFGmtA/4t3zkeCvxocW75yPBX40yOInRdzEDjSATMGCUf8APVRvhYkcu3zvjTaJ05F7XoOYrZz65jEFExGRIERrqDM9dSez0LBIWQbCCARPST11GocK7JMqAEAPHlDeTyNYOt6mcL7hQKOaGrBhjyE/VHqqAcFqnsMOQn6o9VArSeI5iuw+qlKSxPMV9U+qg8V478q59dXtGn+xeDuIxSVqYbUvIQDlQtWomOSkie2KY7S/LO/aL9o1sXkEeWnD4op/OtyACTzTfsoM+Pk+2jJCcG+obiGyAevlQaXb8m20z/gnu/IPWqvQ5x73Qv7o/wB1BGLdJA5Q6SUiBb601PBgLfku2of8GvvcZHrcpdPk0x4MKaSg9Cnmvco1vpWv85/6/vpk/gErUVKUoqO8EjTsNTxDHsJ5M8SbLLYNsoDqTPbapBXksxOY5VMhP03DPXICIF61BOzkSDKpBkXOveadcWJ19CfwoMxw/knxR1cYH6S/9lPEeSfEDV5nuzn3CtGCfpK8R+FKJT9JXjQZ835LHZgvtz0BJP7VPW/JUve+nub/AI6vQP0lfeP40YJ6z95X41AzDhjwSGCYbXmClFzKSEkEghRk8oi0RYCqiFVpflVSBhGz/nJ3k/MX01lgXUjeOAalnDIBAyBtnJrJlpJVPfVlqq8AMQosBBjKhrD5bX5TQKpPhVqrlIUKFCg5QoUKBs7UZtXRP1vcak3ajNr81P1vcaCuOvqUrVPJmIWtOhvmATGg9FIB1SY5XRYuLNoETyOv1V11V1cozmMDM953UIHdR2GVKFiT0y46DMHpAtJiegUBFuGByrEa8auOSbiQnX8NK6Vqkcq4EkcY5Ea25F7Ce+lfgjkDvBl1y4Ol++ut4ReaSToLca4YMem80CIcMXVaRcOub5PmdWlcDhBPL/8AtcMaHzbWjxpZGEcvJvED41w9ETPrFd+Br7NZh1yJ3W6NKBJp9Upubyfyi9Jvqjq07aIlwxJV1WccJ3GOb0U4VhXD33PxrnSbCurwy93fLrm4yO+gbuOkSFLiDA+Nc1sI5nqqcwfuHX6aifgjljIkCLuOEaG8dN+6pbBD1CgXXpVga5o7B6qr7mlWBrmjsFAak8TzFdhpSk8RzVdh9VB4t2r+Wd+0X7RrWPIntBLGDxbi5KQ80DETygQNSBvrJ9r/AJd77Vz2jWr+RBAVhMYFICxxiDlUAoKhtZAIUCDpUX06x52daTheEuGcAKHRJEhKuQpX1UqjN3TXMNt1lyQFZSNQsFJHbOlR2y+C2ExKEr4lLS0rtxBU2jO2QZ4uSmM02I3VO7OwSVMJRiy285l5SnUJIzb7hI9EaVxMsrJYus1S2cv/AD/qFc4VsJcLayUkEiYkGDGoruI2m64pIwaUPiCVkKTybgAGSI3+FPMYllHJDaAByBABHREK7tdaZ7JwTRbfUzh20LzJF0I6bxIgWrVz4+fbFMvleFsOcaeexl6Mq2jbvUKK+nHTyG2wLXW42D12BNSzuDHEApaaDhSJ5CLEi8ECiYzBrSw2EJTxgLfGKAQCQOcebvPVT/J/p18P9oUcI0sBSMW4gPBXMbIWcpAynk23nWKaI4chTuVDJKbicwJVAOmWQLx076gfKYmMWhRCUE4duQNAZXI0vf1U24EoBeaBNyXPDKax792U7cY1Yasfj5v660XDbZOWXUZVE8lCbki0WNyZnQd1E2jtp9pHGDDKUmYAPJUSrm868WvYdtOsHjlfC1N8WCgNpVJsbkpjMTG6e+nvCVwFjVNlpmDMa613+P3ZMbb7Z8s5MLZPKicO8Y67s1C3kJQv4QOSkyAMq4v01moXWmeUc/8ATUn/AD0eyqsqDlXZzlscYZfLGV6B8ni/io/ycKfFr91W6oDgN8iY+yb9hNT9cLAoUKFByhQoUDd2ovbHNT9b3GpR38ai9sc1P1vcaCrYtwqN9xItxwsenKINHRdVpgmLl4G46DYb70itPKVY6n5r3TbQ+quKSTuN4HNeta1p6Iv00CjYEb4Egxx3NVawOpknsooBBjfoLv8Azo1V393VRSCJtqCLJe6hpNGbRmIAscp5weAiAN5iY76A2nnQcwH5YqmADPV1+FcCAISc0kjQvG0WhW437KWOCUNMsQRcub9ZOainAqjLyY+s5rf6XWaBJR1M8okgfliJg5rDtt310FJtyotvezBRFp6taXVglGebra7nULwrqopwKosQOqXIkG0cqdCaBJYnMBom1+OmAbXGpk7qnMB+yP5vUQvAqJnkzrdTmp6s1hp6al8ALnsFAq6db+roqxtaDsFVx5AMyJ6LTVjb0HYKA1Jv81XYfVSlEe5quw+qg8W7Y+UPfaue0a1//wDnwfF4gf5zXsLrIdtfKH/tXPbNaP5KNpuYbAY55oJU4h1jKF80kym9x01FTjO3kXbhKMZ8OaTh3g20VIBSCoDklJXyQIuFU52tilttpGIdUXMznLQmBGY5Arix5pA7u+mXBbbuKxTKn1cWhAdVxuQCAEobKYzSd5nsqHd2+MS2kceHnGuNU6QECyieLAypAJAtpurvV5ynEbMeSy1ZsQr+zIWSVEoBkGSfpEjU751pXZGHU41iAFxKmlBUkckEqUNRFpqvs8LMN8HbSVqzZE5koTJ0uJMTepzgfj23m8SkgoSSmOPhGac0kTroOmrM7L4inXjZZasLjRRhEoddg5EpUuQmT1KUdT29Nd2skqZQpDwQEkKznKQQUlIuSEnnAzNJYphheHSwVpUAEiAoHm6aAx4bqM6ywGUsZ0p4sBKQpQSUwkp3jWCRpVfwv9LvlO+0Fwg2Xh1ONF9WZSWWkzJGYAqvYGJuaR23gmkYdZwSw2+nKpCjmI+LClqSRMQQmO+mfDHbq2H2kMIDraWW+WElYBSpQgrQCJgAx11Hr4aBQhxCADlnLz4UhwcwgTqZ7KjP61HS/C7bCFow7kqQp1lDgQBI3KifEVaOGZUrZwCQoFTrAAtfMR0HSqVsfF/Cm0Mwn4phA5R1U3I5PakFXToKsTfC5l5r4OkKS7n0Kcv5PnE3nvqPxpzHHH+v+q8rzGmPlF/7X2YhHqNZIHK1nyk22Sep9qsc4yrdv3pp+kepuA3yHD/ZNf6aanqgOAvyHD/ZNf6aan6qWhQoUKDlChQoG7lRW2uan63uNSjtRW2uan63uNBWXlKKiY5oMS2vSYMQrlGk1JsTlME3GRwnNGvOmLnSgtmSolB1/NmTc3HKvb10RLQBPIPc0oSLyOf10ChZMwQCANyHLhUxBzXgm9cdSSLpkJIB+LcudARyriAL0khiEzkuTH5NU9JkZ99ooxw4ITyCen4tQuDv5Vhp00CoQT80RlIgockxciM2/dvpPIRCssmwHxblssEFQzdHqrjuGMglIN4MNmbRJBz6Hca6GDnjL1TxZgwI5xX1RNAYt2Mp+cIAbc1i5gK0trXUsWgpuLDkOfP0POvfXopM4f6FjeA2qRqBPLpRtiSCU3JueLULiIJ5Vt/jQFdbskZSeiG3SIM2PK1tU/s7f2Cq6WLcyxkRxRkEC08vS9WHZm/sFA6c3z3VPt6DsFV55kG53aeAqwtaDsFAaiO809h9VHorvNPYaDxbtz5S/wDbOe2qtU8h2GDmGxiFJCwXGeSoAgwFG4NZZt75ViPtnfbVWq+QhwhjGEKSk52rqukWVrcUO8abhtloSkp4tEGZ5IiIA0pJjYrSEwltI1sEpA9ApX4afzzO+bHW8fO7K4cWr88z90/7qmePSLe+3GditJuEJk3MJAnwFN9pbHbVClFSAmRyPpRrY9FPU42xl1ondaAOmb3pRrHJ+c431Zbes1Mtl8CvsbLShxpbTi4StJUFpNwDa2Udfoo42MhalrcW4VKWTyQQACZAjLVgOPb/ADifGgMe3+cT413/AJMnHwhhgdjoQnk5jmMyq5vA3jqpz/RiZBIBjfF9Dvpf4e356fGh8Pa89PjVdtvt2RYwYTcASRe1LDApHKAv+OtJDHJ3uNnst76TRjzN3Go3xMx40ngVjywpjZa/tmfarCM9q3PyuvhWynSCCA6zoZ+eKwMrsaD1vwE+Q4f7Fr/TTVgqv8AvkGG+xa/001YKhIUKFCg5QoUniHghKlKMBIJPYKBJ03qK23zE/W9xp3g8QXG0LIgqEx0Tupnts8hP1vcaFVPieUrk35RBLY3Gdc9/RrRfg4sMoEi54tMJnzhn6JB7aO8wM3zVSTMIbMX3kmf+KQDRjmgdXFt6/e7RQGUx0IOkfkk9H173g0fi5I5N1HXiha8coZur0iki1IskTEXbbMd2ft8K6tGpCdNJba06Ac3b4mgPxFubfQ/FJvJN4C+oVxSIUeQSCAIDQtYEXzX/AHUunJrxEfoom0Hp/mKALf5mOmzfjzqBNLN4AAsmDxYgaE/O6d3bXAxqMg0v8WLmeSQM+kTR/i5jiYvrCIt15q6Q2IHEbrWRPpVQIKYEnk5bGym03FjHPvcCrHsvf2CoQqbMy1rrIRv1JvfdepvZRud1hQO1oBm38xU+3oOwVXnXALHU6eAqU2HtNGIZQ62bKFxvSU2Uk9YIqA/ormh7DRqK7zT2GpHi/b/yrEfbO+2qtM8irIXhsalUwVszlsbZtKzThF8qxH2zvtqrTvIWfisX9dn9qoveeBZ8a20gkLS6FAfOUsJUQmcqF8XlUYt0Wpd7ZqAopCVG8Al9AmY+aRIpxisK+45KlNcXJlKcyZBtyrwoxFzUqpAmcx7le6qtO3ZlP548pcZ3xfBieDzXnOfe/dXP6vtec59791PFoVoFW3EuEH2aXQuReO4z6YFX9EQ3sdg2S4onoCwdO6us7EZUopClyASZUAAE6kmKkW8OhJkagGJUTE0yw2EW28+4lRHGIcSMqk2KxyTB6DXWPPPXGXf0Zv7NbEFOdQIP96hOk+cNOulcLsZCwSQ4kbvjEKnp5vRT3AYPI2hBUZEzChvJN7UupBEQonplQH7Nc2+fDqTx0z/q+35zn3h+FFOx2UkS4pJ1ErAPbpUjhpFleJUFd2goPYdKjJJmIsY0/wCadSp/lLwqW9kYgJJUC6yqSZ1UnfWEk2rfPKmgDZL6RoFMRv0WmsBNQPX3AH5BhvsWv9NNWGs+4N7XLLGCGqThmiR08lNx11e8LiUuJCkmQfR1GuZlLeOrjZOlqFChXTlyqpwu2pfiU7oU5+yn3nuq0POBKSo6AEnsArL8QqUrWrValKP6V6q25cnF+jD5ZdXfYK82GZPSge+ibb5ifrD1GqtsvFrXhk8pSUtNJgJMcoq5xpfZO2lvtuIcMqacSM3SlSSRPXqKnDPvhGzXZ5MMSkSeRJK5nIyY11v1767xcg5gDKVWyNTmTa17yNOo0Z5GUmREkkSGZIvMZrx21xBBgTHX8RbpMDqt3VYpcy8k2HzdUM3TeY5UETQcbSm0AmdQhm8DTKTSymEH+8Rb6LREbxpQcw6DMuJ13pb1EHooEHE8lIgEzJ5LOs6G8TA76UbRoOmYlLQy3ImAd4nTppTiUfnE7/mt79DEbp9NAtJt8akRvytyeiLW13UCDDYjlZZ5XJytWMckiD3V0xvRcEcrKzIg6ZZsB7qUVhkRHGIiD81u+t9P5ijcSiPyqb3mG7+i9AgtlJkckQm5yM8qN4M2nWrDsjf9VNQbjDZmXUdI5LdgLjdppUg4+UNLKTBISAR1nUd1RbydTJ28TDiAZJAMHwsKqHAbaowqkpWYZe1O5Dk2V1A6HupttrErwq8zZPJAJEyFJy5iCOymSGgvCoOsp9BFUZbP21Y6edlbODRXND2GobgZjS7g2VKMqCcij0lslMnrtUyvQ9hq+XrLZzw8Y8JB/a8R9s57ZrSPIkficZ9Zn9qs44TfK8T9s57RrSPIeJbxY+kz+3Uoq5/1uTkKuLMblFIy7xGbdeKcZYcKpVqbFThTcRzYy+FMfguA6BEzHLyz05c0eipl7EISSDxlt4acUO5SQQa7z7Pcc48/sVOIESfQFH3UtRGW0OSUlXXKXEe1HopwnDQIB9Z9JNcOjJl9RIBTE9trb5FVzamJxAdcCHCEybX5ItBAGutXEsHppA8GgslcE5tbiD02OgtppVmu4zvyc5fKWXH/ANQ+DcUppsqdVPKvmCcwzWJBSZtTvBckqJcUqYspYUB2QkRTlxlvDAIWsI1jMSZ3klWm/wDCnBw0gX8Ca5yvcrz0YzmMlJtrBEgyOkUm6/CgkJkkdMa7hal0YQj5xPaZpRDcEE3i9uquLeTrvGdvFe4XbOXicK9h5SnPkOa5jIoG/hWB7W2a5h3FNOiFJ8D0EHeDXozaziStQSvXWxjxrKfK20OMbWkapI+6beg1ThstvK07NUmPY0jZapTgk9OBbPgE1O7LximnLG28biPx66guDhzIw6vNwTCfESamGedVed5n1ZhO6+L8DXaQwS5Qg9KR6qXrVGFC8LMRkwyhvWQgfpG/oms04S48NtmNYq38KsXxj4aB5LQk/XUPcI8ao3CbmkHfWbZe1u/Hx5Egy4pDZSIIKUjwA/Ci8E3fj8Qn6LJ8A4KScaOXU6Cm3A53NjH40CEA9ozH301XtT+R9Vhec5Rle8xK2rRuuJGkd9F4wQJUATHzmRl69N4Jp002lRVlcUYJkcnkk/o9RpRWEFzmVJ6AndMDm6XrUwI9xUZgCBbzmbG1yI6enpo2ceeI0klm5tmnk6x6qerwcmc6h0gZYPinvrjrCUiVLIAEEnLFzqeTruoGaiQLkC8XUzeB0lO4xbrrqli/KETblM6X0kdgilUvNX+OzRc3Se3ROl6VYZSoHK4VAGDzbGNOb1igatq0vqCBymbkWtbropIjUdPOZ0JBB00n10/GDuDnX2cmPZ9Vc+B/TX/6f7aBmtc3zCI85noEgW3TTraR+LjpI9ANcew6UoOZxQSN5y2m2uXpo+PbzMym4SUGeoyJ9IrjP61Zq+8VfbrylG8QABp0CPVQ4JuhWEQPNBT90xRdqMkZuiKQ4FtRhx9IqI7yb1k9vQq+eTXE/KGfNWFgdSxB9KfTV2Xoeysm4PbRGHxzaiYS58Wvo5XNJ7FAeJrWTpWrXe4sG2cyeM+FHyzE/bOe0a0byGiW8WPpM/t1nXCof23E/bOe0a0LyIn4vGdrPrXVs9qqUOxNoAFPFKMjKFWtfnA5q0tzDEndu+ar1hQnwqLO3UZM6RmAssDNKD1ilnHHM/JVyZFsgNrTyswPoq7flnlzs4r13H9HxUsCBu35FEe1NOW1SJuO0R6DTJDxO5Q7fxpTMemqFguHwSkqBKyYmRyr2jeojrrmIS5nUU4otjiygIy2CpkLmf56aIjFzEZr6SCAbTrQ+HgEghyxiUgkFXmiBr1VZh8u3iP3L/V6XUFlKOXnIAClypGYgATABoxeUNQn7xO/6tMHseuxQBHKBDhUkgiLWSeuxpZONsMygDFxJgHeJIvVdll5XVvfJ1hsRmmcs9AJNum4FB+RJm2SI6518KTS+SJBkV1xw5VEnq/n0VXtv8a71T+UQeJXvis28pj4KUDfKj6P+K0XHxBNYxwvxZdxCki+U5QBvP8AzWbTP5Ne68wbJwAUpWFQ4ebxbaE9eRIBPjPhVgw4uaZcHMEWMFh2zZSGkBQ3hREqnvNOWnL0yvcup1zmPF12QqWk9UjwNPag9gvQSg77jt31N1qwvcWLZjzKs5dJD70651z4n3RVe2phgtYTGqhfsuatG20xi3o3lJ8UCoVhglwrPYkdA3nv91Zc/Frdr8yUMUmEnsqC8nzZXiMQJhRXqROhO6rDi08k9lVrg47xOPPQ6Ae8WPuPfXen2r3zsaP/AFZm5U3+q/iof1YHnN/qv4qmmXraE2pRbl4g7vTWpiQP9WR0t/qv4q5/VkdLf6r+Kp8rvEHtoqXJOh/ndQQo4PHctH6v+Kh/QB89H6v+KppLmtjauBy0wdY/fUCFOwT56P1f8Vc/oI+ej9X/ABVMqctMHs30Va43HdQQ39CHzkfq/wCKuv4Li2XcygZAAhMRB7TUsVXAg7qiuEbtkoB1MnsGlc53kWa8e5KntNvMCOqmvBdASykbxIN94Jp/ihceFM8GnItadyuUOo7/AMaxyt99GO3FC+6xjt3VtmAKi0jPzihObtyifTWI4hGfEMo85xAPYVCt1itOmMe++XjXhd8txX2zntGr75F3QlrGk6DiZ8VVQ+F/y7FfbOe0aPwd4Qu4UOBtRAcy5gIg5ZiQR11cobZxLIJ5ahMSLQRqJ6afnGMnze8A+mscHDl7p/8ARs/s1O7F4SLdROUK/QaBEE7st5iOqurfl7VYa8dffjGkHGpOjkdwNKpxqPOrJ9ocMVNrylCewtptc2kAV1fDOEJUW031lpYEboUCAZqPCxqyXmhcZR3U1fU4VlTb6UpKQAkpFj52lz+6s1wXDRK1hJQgAm6oegDpMLpTEcM20LUnIlQBsoF0AjpEqrrHLlK0zD8xIcczKAuoEpzdZyxJo6gPmq8VqrN2eF7SkLXCBlixcWCqfNsaTHDdrzfB38UVzed6lprKsp1BBOpWSe4EUtjlQkJ36mqpwP2ojEYlCADzFuflAoci0FOQbyPRVpxp5VZvyL+mn8fH9obaA5FVTgHwWBxasS8ArKpRbTuBJMKPSY0G6rZtGVaDQE/hTrYuC+DshMyoyo9RVci5qjHKz00ZSX2f413cKJghe+6iIEmnrTUUTDzBvwoKG4+jfVtBqmsJMAC5NvGre03CQOgAeFaNVrN+RJ2KDwjP9sd/Q9kUz7KdcLTGMX1pR7NNGr1Ts+1X6vpCG0ObVPxqsjjKt6XfQoER6BVs2k5AqHwPB53GrytFIKFBas5Itcbgb11r9udv1ads1coBvzdxtT1Wu/dvt4Uns3ZbjaAlWWQNx/dTs4M6wPHorUxG8crfqd/VXAO3Q6ml/gJmYE9tD4GroH3jRBukWNjoN9CDGh16b9tLnAq6vvGufAVdX3jUpNosNd+h9dFc0GunT76dHZyrWFtL9NFVswmJCbaXqA2KeVod2+1uqq3tdZU+vqt4Crh8BX1eNU7azZRiHAdZnxANV7fS3T9jLEI6aZ4kiZqRdNqh8SvWsrZPRrstOfaGGH+aj0GfdW31h3Blf/UsN9oPUa3Gter6sW77PHPDZspx+LBEHjl+kzUJXpLygeSNvHPHEMucS6rnymUqI0MWvVJd8g2KHNxDR7Uke+rFTI6Fai55DceNHGT3q/201c8i20hoGT2LV70UGczXc56avTvki2mn+6QrscHvimTvkx2on/CKPYts/tUFUacUDySQeokH0UHXVE8oknrJPrq2YPgNtFpUrwTqhvjKT3Qaa7U4K40rJGCfSPsyT2mKCAbxjiQAFqAGgmks5qQc4P4pPOwz4/8AEv8ACmzmznk85pwdqFD3UGmeRBDjuJfdUZS2zl0A5TqgRcDoQa0rGC9VryK4Li9nqc3uvLJ7EAIA8c3jVmxutY917k2aZzFHKTBmjB6aQxK6RZXKqpjQmsMKfq0qMwi70+dX0V254f7GTLqY3XPYBVpqH4NYeEFZ1Ubdg/fUzWvVOYsW69yZzwxM41XUlHqmkWaG1158W8r6cD9EBPurjhgVk2X+VrZrnMIjNrripzyVEZnzvIRHZKv3VT9t4sXGtWjyUpJefV81LaE96iT7qt0+1e/6tMoUKFamIKFChQChQoUAoUKFAKo/DdnK+hY+emO9P7iKvFUzygc5rohXjIrjZP4rNX2iCSZBqEx1iak2XZTFM8Y3WJvR3BH/ALnhvtD7Kq3UVg+wF5NoYZR/OpH3re+t4Fa9Xpi3/Z2hQoVapChQoUAoUKFByK5lHRRqFATih0DwojmFQRBSk9opahQVzaWHS2SlCQlJEwkQJJvVcx6tat+3WuartB91VTarcVj2zlbNN7ihHTNdYF+uirNHwutUNMS2EbtTgiTA6h3ndSTAtUpsTD5nh0J5R7tPTVuM7ZHGV5LVowjORCUjcAKWrldrbJx5rLV/lXftF+0aJjjCT2UKFYMvb08fUUx+5V31rXk1YSnClQEFTrmY9OUwPAUKFaNLP+QttChQrQyBQoUKAUKFCgFChQoBVa4doBYSSLhwR3gzQoVzl6d4faKIzqKPi6FCsH7ejECLYrD/AGrftit7rtCten0xb/sFChQq5QFChQoBQoUKAUKFCgFChQoGu0ky2rsqmbV0oUKzb2n8dXHTr2mlMIeWK5QrK2RLt61Z+CqbOHfIHdFChV+n7KPyPon6FChWxhf/2Q=="/>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cs-CZ"/>
          </a:p>
        </p:txBody>
      </p:sp>
      <p:sp>
        <p:nvSpPr>
          <p:cNvPr id="4" name="Obdélník 3"/>
          <p:cNvSpPr/>
          <p:nvPr/>
        </p:nvSpPr>
        <p:spPr>
          <a:xfrm>
            <a:off x="4114800" y="980728"/>
            <a:ext cx="4572000" cy="830997"/>
          </a:xfrm>
          <a:prstGeom prst="rect">
            <a:avLst/>
          </a:prstGeom>
        </p:spPr>
        <p:txBody>
          <a:bodyPr>
            <a:spAutoFit/>
          </a:bodyPr>
          <a:lstStyle/>
          <a:p>
            <a:r>
              <a:rPr lang="cs-CZ" dirty="0">
                <a:hlinkClick r:id="rId3"/>
              </a:rPr>
              <a:t>https://</a:t>
            </a:r>
            <a:r>
              <a:rPr lang="cs-CZ" dirty="0" smtClean="0">
                <a:hlinkClick r:id="rId3"/>
              </a:rPr>
              <a:t>twitter.com/josefslerka/status/1048867488216363008/photo/1</a:t>
            </a:r>
            <a:r>
              <a:rPr lang="cs-CZ" dirty="0" smtClean="0"/>
              <a:t> </a:t>
            </a:r>
            <a:endParaRPr lang="cs-CZ" dirty="0"/>
          </a:p>
        </p:txBody>
      </p:sp>
    </p:spTree>
    <p:extLst>
      <p:ext uri="{BB962C8B-B14F-4D97-AF65-F5344CB8AC3E}">
        <p14:creationId xmlns:p14="http://schemas.microsoft.com/office/powerpoint/2010/main" val="1238720697"/>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3"/>
          <p:cNvSpPr>
            <a:spLocks noGrp="1"/>
          </p:cNvSpPr>
          <p:nvPr>
            <p:ph type="title"/>
          </p:nvPr>
        </p:nvSpPr>
        <p:spPr/>
        <p:txBody>
          <a:bodyPr/>
          <a:lstStyle/>
          <a:p>
            <a:r>
              <a:rPr lang="cs-CZ" dirty="0" smtClean="0"/>
              <a:t>Zákazy?	</a:t>
            </a:r>
            <a:endParaRPr lang="cs-CZ" dirty="0"/>
          </a:p>
        </p:txBody>
      </p:sp>
      <p:sp>
        <p:nvSpPr>
          <p:cNvPr id="5" name="Zástupný symbol pro text 4"/>
          <p:cNvSpPr>
            <a:spLocks noGrp="1"/>
          </p:cNvSpPr>
          <p:nvPr>
            <p:ph type="body" idx="1"/>
          </p:nvPr>
        </p:nvSpPr>
        <p:spPr/>
        <p:txBody>
          <a:bodyPr/>
          <a:lstStyle/>
          <a:p>
            <a:r>
              <a:rPr lang="cs-CZ" dirty="0" smtClean="0"/>
              <a:t>Ani omylem</a:t>
            </a:r>
            <a:endParaRPr lang="cs-CZ" dirty="0"/>
          </a:p>
        </p:txBody>
      </p:sp>
    </p:spTree>
    <p:extLst>
      <p:ext uri="{BB962C8B-B14F-4D97-AF65-F5344CB8AC3E}">
        <p14:creationId xmlns:p14="http://schemas.microsoft.com/office/powerpoint/2010/main" val="4095798816"/>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3"/>
          <p:cNvSpPr txBox="1">
            <a:spLocks/>
          </p:cNvSpPr>
          <p:nvPr/>
        </p:nvSpPr>
        <p:spPr>
          <a:xfrm>
            <a:off x="457200" y="116632"/>
            <a:ext cx="8229600" cy="648072"/>
          </a:xfrm>
          <a:prstGeom prst="rect">
            <a:avLst/>
          </a:prstGeom>
        </p:spPr>
        <p:style>
          <a:lnRef idx="0">
            <a:schemeClr val="accent4"/>
          </a:lnRef>
          <a:fillRef idx="3">
            <a:schemeClr val="accent4"/>
          </a:fillRef>
          <a:effectRef idx="3">
            <a:schemeClr val="accent4"/>
          </a:effectRef>
          <a:fontRef idx="minor">
            <a:schemeClr val="lt1"/>
          </a:fontRef>
        </p:style>
        <p:txBody>
          <a:bodyPr vert="horz" lIns="91440" tIns="45720" rIns="91440" bIns="45720" rtlCol="0" anchor="ctr">
            <a:noAutofit/>
          </a:bodyPr>
          <a:lstStyle>
            <a:lvl1pPr algn="l" rtl="0" eaLnBrk="0" fontAlgn="base" hangingPunct="0">
              <a:spcBef>
                <a:spcPct val="0"/>
              </a:spcBef>
              <a:spcAft>
                <a:spcPct val="0"/>
              </a:spcAft>
              <a:defRPr sz="4000" kern="1200" spc="-100">
                <a:solidFill>
                  <a:schemeClr val="lt1"/>
                </a:solidFill>
                <a:latin typeface="+mn-lt"/>
                <a:ea typeface="+mn-ea"/>
                <a:cs typeface="+mn-cs"/>
              </a:defRPr>
            </a:lvl1pPr>
            <a:lvl2pPr algn="l" rtl="0" eaLnBrk="0" fontAlgn="base" hangingPunct="0">
              <a:spcBef>
                <a:spcPct val="0"/>
              </a:spcBef>
              <a:spcAft>
                <a:spcPct val="0"/>
              </a:spcAft>
              <a:defRPr sz="4000">
                <a:solidFill>
                  <a:schemeClr val="lt1"/>
                </a:solidFill>
                <a:latin typeface="+mn-lt"/>
                <a:ea typeface="+mn-ea"/>
                <a:cs typeface="+mn-cs"/>
              </a:defRPr>
            </a:lvl2pPr>
            <a:lvl3pPr algn="l" rtl="0" eaLnBrk="0" fontAlgn="base" hangingPunct="0">
              <a:spcBef>
                <a:spcPct val="0"/>
              </a:spcBef>
              <a:spcAft>
                <a:spcPct val="0"/>
              </a:spcAft>
              <a:defRPr sz="4000">
                <a:solidFill>
                  <a:schemeClr val="lt1"/>
                </a:solidFill>
                <a:latin typeface="+mn-lt"/>
                <a:ea typeface="+mn-ea"/>
                <a:cs typeface="+mn-cs"/>
              </a:defRPr>
            </a:lvl3pPr>
            <a:lvl4pPr algn="l" rtl="0" eaLnBrk="0" fontAlgn="base" hangingPunct="0">
              <a:spcBef>
                <a:spcPct val="0"/>
              </a:spcBef>
              <a:spcAft>
                <a:spcPct val="0"/>
              </a:spcAft>
              <a:defRPr sz="4000">
                <a:solidFill>
                  <a:schemeClr val="lt1"/>
                </a:solidFill>
                <a:latin typeface="+mn-lt"/>
                <a:ea typeface="+mn-ea"/>
                <a:cs typeface="+mn-cs"/>
              </a:defRPr>
            </a:lvl4pPr>
            <a:lvl5pPr algn="l" rtl="0" eaLnBrk="0" fontAlgn="base" hangingPunct="0">
              <a:spcBef>
                <a:spcPct val="0"/>
              </a:spcBef>
              <a:spcAft>
                <a:spcPct val="0"/>
              </a:spcAft>
              <a:defRPr sz="4000">
                <a:solidFill>
                  <a:schemeClr val="lt1"/>
                </a:solidFill>
                <a:latin typeface="+mn-lt"/>
                <a:ea typeface="+mn-ea"/>
                <a:cs typeface="+mn-cs"/>
              </a:defRPr>
            </a:lvl5pPr>
            <a:lvl6pPr marL="457200" algn="l" rtl="0" fontAlgn="base">
              <a:spcBef>
                <a:spcPct val="0"/>
              </a:spcBef>
              <a:spcAft>
                <a:spcPct val="0"/>
              </a:spcAft>
              <a:defRPr sz="4000">
                <a:solidFill>
                  <a:schemeClr val="lt1"/>
                </a:solidFill>
                <a:latin typeface="+mn-lt"/>
                <a:ea typeface="+mn-ea"/>
                <a:cs typeface="+mn-cs"/>
              </a:defRPr>
            </a:lvl6pPr>
            <a:lvl7pPr marL="914400" algn="l" rtl="0" fontAlgn="base">
              <a:spcBef>
                <a:spcPct val="0"/>
              </a:spcBef>
              <a:spcAft>
                <a:spcPct val="0"/>
              </a:spcAft>
              <a:defRPr sz="4000">
                <a:solidFill>
                  <a:schemeClr val="lt1"/>
                </a:solidFill>
                <a:latin typeface="+mn-lt"/>
                <a:ea typeface="+mn-ea"/>
                <a:cs typeface="+mn-cs"/>
              </a:defRPr>
            </a:lvl7pPr>
            <a:lvl8pPr marL="1371600" algn="l" rtl="0" fontAlgn="base">
              <a:spcBef>
                <a:spcPct val="0"/>
              </a:spcBef>
              <a:spcAft>
                <a:spcPct val="0"/>
              </a:spcAft>
              <a:defRPr sz="4000">
                <a:solidFill>
                  <a:schemeClr val="lt1"/>
                </a:solidFill>
                <a:latin typeface="+mn-lt"/>
                <a:ea typeface="+mn-ea"/>
                <a:cs typeface="+mn-cs"/>
              </a:defRPr>
            </a:lvl8pPr>
            <a:lvl9pPr marL="1828800" algn="l" rtl="0" fontAlgn="base">
              <a:spcBef>
                <a:spcPct val="0"/>
              </a:spcBef>
              <a:spcAft>
                <a:spcPct val="0"/>
              </a:spcAft>
              <a:defRPr sz="4000">
                <a:solidFill>
                  <a:schemeClr val="lt1"/>
                </a:solidFill>
                <a:latin typeface="+mn-lt"/>
                <a:ea typeface="+mn-ea"/>
                <a:cs typeface="+mn-cs"/>
              </a:defRPr>
            </a:lvl9pPr>
          </a:lstStyle>
          <a:p>
            <a:r>
              <a:rPr lang="cs-CZ" sz="3200" b="1" dirty="0" smtClean="0"/>
              <a:t>Některé věci je nutné zakazovat</a:t>
            </a:r>
            <a:endParaRPr lang="cs-CZ" sz="3200" b="1" dirty="0"/>
          </a:p>
        </p:txBody>
      </p:sp>
      <p:sp>
        <p:nvSpPr>
          <p:cNvPr id="6" name="TextovéPole 5"/>
          <p:cNvSpPr txBox="1"/>
          <p:nvPr/>
        </p:nvSpPr>
        <p:spPr>
          <a:xfrm>
            <a:off x="457200" y="836712"/>
            <a:ext cx="8229600" cy="3693319"/>
          </a:xfrm>
          <a:prstGeom prst="rect">
            <a:avLst/>
          </a:prstGeom>
        </p:spPr>
        <p:style>
          <a:lnRef idx="1">
            <a:schemeClr val="accent2"/>
          </a:lnRef>
          <a:fillRef idx="2">
            <a:schemeClr val="accent2"/>
          </a:fillRef>
          <a:effectRef idx="1">
            <a:schemeClr val="accent2"/>
          </a:effectRef>
          <a:fontRef idx="minor">
            <a:schemeClr val="dk1"/>
          </a:fontRef>
        </p:style>
        <p:txBody>
          <a:bodyPr wrap="square">
            <a:spAutoFit/>
          </a:bodyPr>
          <a:lstStyle/>
          <a:p>
            <a:pPr marL="285750" indent="-285750" eaLnBrk="0" hangingPunct="0">
              <a:buFont typeface="Arial" pitchFamily="34" charset="0"/>
              <a:buChar char="•"/>
              <a:defRPr/>
            </a:pPr>
            <a:r>
              <a:rPr lang="cs-CZ" sz="1800" dirty="0" smtClean="0">
                <a:solidFill>
                  <a:schemeClr val="tx2"/>
                </a:solidFill>
              </a:rPr>
              <a:t>Zákaz není správné slovo, možná je lepší „omezení“ či „snížení“ dostupnosti – hlavně u nevhodného a škodlivého obsahu. </a:t>
            </a:r>
            <a:endParaRPr lang="cs-CZ" sz="1800" dirty="0">
              <a:solidFill>
                <a:schemeClr val="tx2"/>
              </a:solidFill>
            </a:endParaRPr>
          </a:p>
          <a:p>
            <a:pPr marL="285750" indent="-285750" eaLnBrk="0" hangingPunct="0">
              <a:buFont typeface="Arial" pitchFamily="34" charset="0"/>
              <a:buChar char="•"/>
              <a:defRPr/>
            </a:pPr>
            <a:endParaRPr lang="cs-CZ" sz="1800" b="1" dirty="0" smtClean="0">
              <a:solidFill>
                <a:schemeClr val="tx2"/>
              </a:solidFill>
            </a:endParaRPr>
          </a:p>
          <a:p>
            <a:pPr marL="285750" indent="-285750" eaLnBrk="0" hangingPunct="0">
              <a:buFont typeface="Arial" pitchFamily="34" charset="0"/>
              <a:buChar char="•"/>
              <a:defRPr/>
            </a:pPr>
            <a:r>
              <a:rPr lang="cs-CZ" sz="1800" b="1" dirty="0" smtClean="0">
                <a:solidFill>
                  <a:schemeClr val="tx2"/>
                </a:solidFill>
              </a:rPr>
              <a:t>Cesta výchovy</a:t>
            </a:r>
            <a:r>
              <a:rPr lang="cs-CZ" sz="1800" dirty="0" smtClean="0">
                <a:solidFill>
                  <a:schemeClr val="tx2"/>
                </a:solidFill>
              </a:rPr>
              <a:t> ale i cesta strojového omezení</a:t>
            </a:r>
          </a:p>
          <a:p>
            <a:pPr marL="285750" indent="-285750" eaLnBrk="0" hangingPunct="0">
              <a:buFont typeface="Arial" pitchFamily="34" charset="0"/>
              <a:buChar char="•"/>
              <a:defRPr/>
            </a:pPr>
            <a:endParaRPr lang="cs-CZ" sz="1800" b="1" dirty="0">
              <a:solidFill>
                <a:schemeClr val="tx2"/>
              </a:solidFill>
            </a:endParaRPr>
          </a:p>
          <a:p>
            <a:pPr marL="285750" indent="-285750" eaLnBrk="0" hangingPunct="0">
              <a:buFont typeface="Arial" pitchFamily="34" charset="0"/>
              <a:buChar char="•"/>
              <a:defRPr/>
            </a:pPr>
            <a:r>
              <a:rPr lang="cs-CZ" sz="1800" b="1" dirty="0" smtClean="0">
                <a:solidFill>
                  <a:schemeClr val="tx2"/>
                </a:solidFill>
              </a:rPr>
              <a:t>Každý filtr či blokaci</a:t>
            </a:r>
            <a:r>
              <a:rPr lang="cs-CZ" sz="1800" dirty="0" smtClean="0">
                <a:solidFill>
                  <a:schemeClr val="tx2"/>
                </a:solidFill>
              </a:rPr>
              <a:t> je možné obejít. Omezení na jednom místě znamená, že se dítě k obsahu dostane někde jinde</a:t>
            </a:r>
          </a:p>
          <a:p>
            <a:pPr marL="285750" indent="-285750" eaLnBrk="0" hangingPunct="0">
              <a:buFont typeface="Arial" pitchFamily="34" charset="0"/>
              <a:buChar char="•"/>
              <a:defRPr/>
            </a:pPr>
            <a:endParaRPr lang="cs-CZ" sz="1800" b="1" dirty="0">
              <a:solidFill>
                <a:schemeClr val="tx2"/>
              </a:solidFill>
            </a:endParaRPr>
          </a:p>
          <a:p>
            <a:pPr marL="285750" indent="-285750" eaLnBrk="0" hangingPunct="0">
              <a:buFont typeface="Arial" pitchFamily="34" charset="0"/>
              <a:buChar char="•"/>
              <a:defRPr/>
            </a:pPr>
            <a:r>
              <a:rPr lang="cs-CZ" sz="1800" b="1" dirty="0" smtClean="0">
                <a:solidFill>
                  <a:schemeClr val="tx2"/>
                </a:solidFill>
              </a:rPr>
              <a:t>Podstatnější je naučit jak se chovat</a:t>
            </a:r>
            <a:r>
              <a:rPr lang="cs-CZ" sz="1800" dirty="0" smtClean="0">
                <a:solidFill>
                  <a:schemeClr val="tx2"/>
                </a:solidFill>
              </a:rPr>
              <a:t> než držet dítě v izolovaném světě</a:t>
            </a:r>
          </a:p>
          <a:p>
            <a:pPr marL="285750" indent="-285750" eaLnBrk="0" hangingPunct="0">
              <a:buFont typeface="Arial" pitchFamily="34" charset="0"/>
              <a:buChar char="•"/>
              <a:defRPr/>
            </a:pPr>
            <a:endParaRPr lang="cs-CZ" sz="1800" dirty="0">
              <a:solidFill>
                <a:schemeClr val="tx2"/>
              </a:solidFill>
            </a:endParaRPr>
          </a:p>
          <a:p>
            <a:pPr marL="285750" indent="-285750" eaLnBrk="0" hangingPunct="0">
              <a:buFont typeface="Arial" pitchFamily="34" charset="0"/>
              <a:buChar char="•"/>
              <a:defRPr/>
            </a:pPr>
            <a:r>
              <a:rPr lang="cs-CZ" sz="1800" b="1" dirty="0" smtClean="0">
                <a:solidFill>
                  <a:schemeClr val="tx2"/>
                </a:solidFill>
              </a:rPr>
              <a:t>Počítače a Internet neslouží k odkládaní děti</a:t>
            </a:r>
            <a:r>
              <a:rPr lang="cs-CZ" sz="1800" dirty="0" smtClean="0">
                <a:solidFill>
                  <a:schemeClr val="tx2"/>
                </a:solidFill>
              </a:rPr>
              <a:t> aby rodiče měli „čas“</a:t>
            </a:r>
            <a:endParaRPr lang="cs-CZ" sz="1800" b="1" dirty="0" smtClean="0">
              <a:solidFill>
                <a:schemeClr val="tx2"/>
              </a:solidFill>
            </a:endParaRPr>
          </a:p>
          <a:p>
            <a:pPr marL="285750" indent="-285750" eaLnBrk="0" hangingPunct="0">
              <a:buFont typeface="Arial" pitchFamily="34" charset="0"/>
              <a:buChar char="•"/>
              <a:defRPr/>
            </a:pPr>
            <a:endParaRPr lang="cs-CZ" sz="1800" b="1" dirty="0">
              <a:solidFill>
                <a:schemeClr val="tx2"/>
              </a:solidFill>
            </a:endParaRPr>
          </a:p>
          <a:p>
            <a:pPr marL="285750" indent="-285750" eaLnBrk="0" hangingPunct="0">
              <a:buFont typeface="Arial" pitchFamily="34" charset="0"/>
              <a:buChar char="•"/>
              <a:defRPr/>
            </a:pPr>
            <a:r>
              <a:rPr lang="cs-CZ" sz="1800" b="1" dirty="0" smtClean="0">
                <a:solidFill>
                  <a:schemeClr val="tx2"/>
                </a:solidFill>
              </a:rPr>
              <a:t>Nemůžete zakazovat něco co sami neznáte</a:t>
            </a:r>
            <a:r>
              <a:rPr lang="cs-CZ" sz="1800" dirty="0" smtClean="0">
                <a:solidFill>
                  <a:schemeClr val="tx2"/>
                </a:solidFill>
              </a:rPr>
              <a:t> </a:t>
            </a:r>
          </a:p>
        </p:txBody>
      </p:sp>
    </p:spTree>
    <p:extLst>
      <p:ext uri="{BB962C8B-B14F-4D97-AF65-F5344CB8AC3E}">
        <p14:creationId xmlns:p14="http://schemas.microsoft.com/office/powerpoint/2010/main" val="151022171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3"/>
          <p:cNvSpPr txBox="1">
            <a:spLocks/>
          </p:cNvSpPr>
          <p:nvPr/>
        </p:nvSpPr>
        <p:spPr>
          <a:xfrm>
            <a:off x="457200" y="116632"/>
            <a:ext cx="8229600" cy="648072"/>
          </a:xfrm>
          <a:prstGeom prst="rect">
            <a:avLst/>
          </a:prstGeom>
        </p:spPr>
        <p:style>
          <a:lnRef idx="0">
            <a:schemeClr val="accent4"/>
          </a:lnRef>
          <a:fillRef idx="3">
            <a:schemeClr val="accent4"/>
          </a:fillRef>
          <a:effectRef idx="3">
            <a:schemeClr val="accent4"/>
          </a:effectRef>
          <a:fontRef idx="minor">
            <a:schemeClr val="lt1"/>
          </a:fontRef>
        </p:style>
        <p:txBody>
          <a:bodyPr vert="horz" lIns="91440" tIns="45720" rIns="91440" bIns="45720" rtlCol="0" anchor="ctr">
            <a:noAutofit/>
          </a:bodyPr>
          <a:lstStyle>
            <a:lvl1pPr algn="l" rtl="0" eaLnBrk="0" fontAlgn="base" hangingPunct="0">
              <a:spcBef>
                <a:spcPct val="0"/>
              </a:spcBef>
              <a:spcAft>
                <a:spcPct val="0"/>
              </a:spcAft>
              <a:defRPr sz="4000" kern="1200" spc="-100">
                <a:solidFill>
                  <a:schemeClr val="lt1"/>
                </a:solidFill>
                <a:latin typeface="+mn-lt"/>
                <a:ea typeface="+mn-ea"/>
                <a:cs typeface="+mn-cs"/>
              </a:defRPr>
            </a:lvl1pPr>
            <a:lvl2pPr algn="l" rtl="0" eaLnBrk="0" fontAlgn="base" hangingPunct="0">
              <a:spcBef>
                <a:spcPct val="0"/>
              </a:spcBef>
              <a:spcAft>
                <a:spcPct val="0"/>
              </a:spcAft>
              <a:defRPr sz="4000">
                <a:solidFill>
                  <a:schemeClr val="lt1"/>
                </a:solidFill>
                <a:latin typeface="+mn-lt"/>
                <a:ea typeface="+mn-ea"/>
                <a:cs typeface="+mn-cs"/>
              </a:defRPr>
            </a:lvl2pPr>
            <a:lvl3pPr algn="l" rtl="0" eaLnBrk="0" fontAlgn="base" hangingPunct="0">
              <a:spcBef>
                <a:spcPct val="0"/>
              </a:spcBef>
              <a:spcAft>
                <a:spcPct val="0"/>
              </a:spcAft>
              <a:defRPr sz="4000">
                <a:solidFill>
                  <a:schemeClr val="lt1"/>
                </a:solidFill>
                <a:latin typeface="+mn-lt"/>
                <a:ea typeface="+mn-ea"/>
                <a:cs typeface="+mn-cs"/>
              </a:defRPr>
            </a:lvl3pPr>
            <a:lvl4pPr algn="l" rtl="0" eaLnBrk="0" fontAlgn="base" hangingPunct="0">
              <a:spcBef>
                <a:spcPct val="0"/>
              </a:spcBef>
              <a:spcAft>
                <a:spcPct val="0"/>
              </a:spcAft>
              <a:defRPr sz="4000">
                <a:solidFill>
                  <a:schemeClr val="lt1"/>
                </a:solidFill>
                <a:latin typeface="+mn-lt"/>
                <a:ea typeface="+mn-ea"/>
                <a:cs typeface="+mn-cs"/>
              </a:defRPr>
            </a:lvl4pPr>
            <a:lvl5pPr algn="l" rtl="0" eaLnBrk="0" fontAlgn="base" hangingPunct="0">
              <a:spcBef>
                <a:spcPct val="0"/>
              </a:spcBef>
              <a:spcAft>
                <a:spcPct val="0"/>
              </a:spcAft>
              <a:defRPr sz="4000">
                <a:solidFill>
                  <a:schemeClr val="lt1"/>
                </a:solidFill>
                <a:latin typeface="+mn-lt"/>
                <a:ea typeface="+mn-ea"/>
                <a:cs typeface="+mn-cs"/>
              </a:defRPr>
            </a:lvl5pPr>
            <a:lvl6pPr marL="457200" algn="l" rtl="0" fontAlgn="base">
              <a:spcBef>
                <a:spcPct val="0"/>
              </a:spcBef>
              <a:spcAft>
                <a:spcPct val="0"/>
              </a:spcAft>
              <a:defRPr sz="4000">
                <a:solidFill>
                  <a:schemeClr val="lt1"/>
                </a:solidFill>
                <a:latin typeface="+mn-lt"/>
                <a:ea typeface="+mn-ea"/>
                <a:cs typeface="+mn-cs"/>
              </a:defRPr>
            </a:lvl6pPr>
            <a:lvl7pPr marL="914400" algn="l" rtl="0" fontAlgn="base">
              <a:spcBef>
                <a:spcPct val="0"/>
              </a:spcBef>
              <a:spcAft>
                <a:spcPct val="0"/>
              </a:spcAft>
              <a:defRPr sz="4000">
                <a:solidFill>
                  <a:schemeClr val="lt1"/>
                </a:solidFill>
                <a:latin typeface="+mn-lt"/>
                <a:ea typeface="+mn-ea"/>
                <a:cs typeface="+mn-cs"/>
              </a:defRPr>
            </a:lvl7pPr>
            <a:lvl8pPr marL="1371600" algn="l" rtl="0" fontAlgn="base">
              <a:spcBef>
                <a:spcPct val="0"/>
              </a:spcBef>
              <a:spcAft>
                <a:spcPct val="0"/>
              </a:spcAft>
              <a:defRPr sz="4000">
                <a:solidFill>
                  <a:schemeClr val="lt1"/>
                </a:solidFill>
                <a:latin typeface="+mn-lt"/>
                <a:ea typeface="+mn-ea"/>
                <a:cs typeface="+mn-cs"/>
              </a:defRPr>
            </a:lvl8pPr>
            <a:lvl9pPr marL="1828800" algn="l" rtl="0" fontAlgn="base">
              <a:spcBef>
                <a:spcPct val="0"/>
              </a:spcBef>
              <a:spcAft>
                <a:spcPct val="0"/>
              </a:spcAft>
              <a:defRPr sz="4000">
                <a:solidFill>
                  <a:schemeClr val="lt1"/>
                </a:solidFill>
                <a:latin typeface="+mn-lt"/>
                <a:ea typeface="+mn-ea"/>
                <a:cs typeface="+mn-cs"/>
              </a:defRPr>
            </a:lvl9pPr>
          </a:lstStyle>
          <a:p>
            <a:r>
              <a:rPr lang="cs-CZ" sz="3200" dirty="0" smtClean="0"/>
              <a:t>Dospělí bojují s vlastními démony</a:t>
            </a:r>
            <a:endParaRPr lang="cs-CZ" sz="3200" b="1" dirty="0"/>
          </a:p>
        </p:txBody>
      </p:sp>
      <p:sp>
        <p:nvSpPr>
          <p:cNvPr id="13" name="TextovéPole 4"/>
          <p:cNvSpPr txBox="1"/>
          <p:nvPr/>
        </p:nvSpPr>
        <p:spPr>
          <a:xfrm>
            <a:off x="457200" y="991756"/>
            <a:ext cx="3754760" cy="4524315"/>
          </a:xfrm>
          <a:prstGeom prst="rect">
            <a:avLst/>
          </a:prstGeom>
          <a:noFill/>
          <a:ln>
            <a:noFill/>
          </a:ln>
        </p:spPr>
        <p:style>
          <a:lnRef idx="2">
            <a:schemeClr val="dk1">
              <a:shade val="50000"/>
            </a:schemeClr>
          </a:lnRef>
          <a:fillRef idx="1">
            <a:schemeClr val="dk1"/>
          </a:fillRef>
          <a:effectRef idx="0">
            <a:schemeClr val="dk1"/>
          </a:effectRef>
          <a:fontRef idx="minor">
            <a:schemeClr val="lt1"/>
          </a:fontRef>
        </p:style>
        <p:txBody>
          <a:bodyPr wrap="square">
            <a:spAutoFit/>
          </a:bodyPr>
          <a:lstStyle/>
          <a:p>
            <a:pPr marL="342900" indent="-342900" eaLnBrk="0" hangingPunct="0">
              <a:buFont typeface="Arial" panose="020B0604020202020204" pitchFamily="34" charset="0"/>
              <a:buChar char="•"/>
              <a:defRPr/>
            </a:pPr>
            <a:r>
              <a:rPr lang="cs-CZ" dirty="0" smtClean="0">
                <a:solidFill>
                  <a:schemeClr val="tx1"/>
                </a:solidFill>
              </a:rPr>
              <a:t>Počítačová nevzdělanost</a:t>
            </a:r>
          </a:p>
          <a:p>
            <a:pPr marL="342900" indent="-342900" eaLnBrk="0" hangingPunct="0">
              <a:buFont typeface="Arial" panose="020B0604020202020204" pitchFamily="34" charset="0"/>
              <a:buChar char="•"/>
              <a:defRPr/>
            </a:pPr>
            <a:endParaRPr lang="cs-CZ" dirty="0">
              <a:solidFill>
                <a:schemeClr val="tx1"/>
              </a:solidFill>
            </a:endParaRPr>
          </a:p>
          <a:p>
            <a:pPr marL="342900" indent="-342900" eaLnBrk="0" hangingPunct="0">
              <a:buFont typeface="Arial" panose="020B0604020202020204" pitchFamily="34" charset="0"/>
              <a:buChar char="•"/>
              <a:defRPr/>
            </a:pPr>
            <a:r>
              <a:rPr lang="cs-CZ" dirty="0" smtClean="0">
                <a:solidFill>
                  <a:schemeClr val="tx1"/>
                </a:solidFill>
              </a:rPr>
              <a:t>Nedostatek zkušeností</a:t>
            </a:r>
          </a:p>
          <a:p>
            <a:pPr marL="342900" indent="-342900" eaLnBrk="0" hangingPunct="0">
              <a:buFont typeface="Arial" panose="020B0604020202020204" pitchFamily="34" charset="0"/>
              <a:buChar char="•"/>
              <a:defRPr/>
            </a:pPr>
            <a:endParaRPr lang="cs-CZ" dirty="0">
              <a:solidFill>
                <a:schemeClr val="tx1"/>
              </a:solidFill>
            </a:endParaRPr>
          </a:p>
          <a:p>
            <a:pPr marL="342900" indent="-342900" eaLnBrk="0" hangingPunct="0">
              <a:buFont typeface="Arial" panose="020B0604020202020204" pitchFamily="34" charset="0"/>
              <a:buChar char="•"/>
              <a:defRPr/>
            </a:pPr>
            <a:r>
              <a:rPr lang="cs-CZ" dirty="0" smtClean="0">
                <a:solidFill>
                  <a:schemeClr val="tx1"/>
                </a:solidFill>
              </a:rPr>
              <a:t>Strach z Internetu, sociálních sítí, nových věcí</a:t>
            </a:r>
          </a:p>
          <a:p>
            <a:pPr eaLnBrk="0" hangingPunct="0">
              <a:defRPr/>
            </a:pPr>
            <a:endParaRPr lang="cs-CZ" b="1" dirty="0">
              <a:solidFill>
                <a:schemeClr val="tx1"/>
              </a:solidFill>
            </a:endParaRPr>
          </a:p>
          <a:p>
            <a:pPr marL="342900" indent="-342900" eaLnBrk="0" hangingPunct="0">
              <a:buFont typeface="Arial" panose="020B0604020202020204" pitchFamily="34" charset="0"/>
              <a:buChar char="•"/>
              <a:defRPr/>
            </a:pPr>
            <a:r>
              <a:rPr lang="cs-CZ" dirty="0" err="1" smtClean="0">
                <a:solidFill>
                  <a:schemeClr val="tx1"/>
                </a:solidFill>
              </a:rPr>
              <a:t>Phishing</a:t>
            </a:r>
            <a:r>
              <a:rPr lang="cs-CZ" dirty="0" smtClean="0">
                <a:solidFill>
                  <a:schemeClr val="tx1"/>
                </a:solidFill>
              </a:rPr>
              <a:t>, </a:t>
            </a:r>
            <a:r>
              <a:rPr lang="cs-CZ" dirty="0" err="1" smtClean="0">
                <a:solidFill>
                  <a:schemeClr val="tx1"/>
                </a:solidFill>
              </a:rPr>
              <a:t>scam</a:t>
            </a:r>
            <a:endParaRPr lang="cs-CZ" dirty="0" smtClean="0">
              <a:solidFill>
                <a:schemeClr val="tx1"/>
              </a:solidFill>
            </a:endParaRPr>
          </a:p>
          <a:p>
            <a:pPr marL="342900" indent="-342900" eaLnBrk="0" hangingPunct="0">
              <a:buFont typeface="Arial" panose="020B0604020202020204" pitchFamily="34" charset="0"/>
              <a:buChar char="•"/>
              <a:defRPr/>
            </a:pPr>
            <a:endParaRPr lang="cs-CZ" dirty="0">
              <a:solidFill>
                <a:schemeClr val="tx1"/>
              </a:solidFill>
            </a:endParaRPr>
          </a:p>
          <a:p>
            <a:pPr marL="342900" indent="-342900" eaLnBrk="0" hangingPunct="0">
              <a:buFont typeface="Arial" panose="020B0604020202020204" pitchFamily="34" charset="0"/>
              <a:buChar char="•"/>
              <a:defRPr/>
            </a:pPr>
            <a:r>
              <a:rPr lang="cs-CZ" dirty="0" smtClean="0">
                <a:solidFill>
                  <a:schemeClr val="tx1"/>
                </a:solidFill>
              </a:rPr>
              <a:t>Malware, </a:t>
            </a:r>
            <a:r>
              <a:rPr lang="cs-CZ" dirty="0" err="1" smtClean="0">
                <a:solidFill>
                  <a:schemeClr val="tx1"/>
                </a:solidFill>
              </a:rPr>
              <a:t>ransomware</a:t>
            </a:r>
            <a:endParaRPr lang="cs-CZ" dirty="0" smtClean="0">
              <a:solidFill>
                <a:schemeClr val="tx1"/>
              </a:solidFill>
            </a:endParaRPr>
          </a:p>
        </p:txBody>
      </p:sp>
      <p:pic>
        <p:nvPicPr>
          <p:cNvPr id="4" name="Picture 2" descr="2018-07-29 07_31_41-(1) _dÄkuji za svÅ¯j kupÃ³n_ - Facebook Search.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55976" y="908720"/>
            <a:ext cx="4105328" cy="5092266"/>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11809239"/>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3"/>
          <p:cNvSpPr txBox="1">
            <a:spLocks/>
          </p:cNvSpPr>
          <p:nvPr/>
        </p:nvSpPr>
        <p:spPr>
          <a:xfrm>
            <a:off x="457200" y="116632"/>
            <a:ext cx="8229600" cy="648072"/>
          </a:xfrm>
          <a:prstGeom prst="rect">
            <a:avLst/>
          </a:prstGeom>
        </p:spPr>
        <p:style>
          <a:lnRef idx="0">
            <a:schemeClr val="accent4"/>
          </a:lnRef>
          <a:fillRef idx="3">
            <a:schemeClr val="accent4"/>
          </a:fillRef>
          <a:effectRef idx="3">
            <a:schemeClr val="accent4"/>
          </a:effectRef>
          <a:fontRef idx="minor">
            <a:schemeClr val="lt1"/>
          </a:fontRef>
        </p:style>
        <p:txBody>
          <a:bodyPr vert="horz" lIns="91440" tIns="45720" rIns="91440" bIns="45720" rtlCol="0" anchor="ctr">
            <a:noAutofit/>
          </a:bodyPr>
          <a:lstStyle>
            <a:lvl1pPr algn="l" rtl="0" eaLnBrk="0" fontAlgn="base" hangingPunct="0">
              <a:spcBef>
                <a:spcPct val="0"/>
              </a:spcBef>
              <a:spcAft>
                <a:spcPct val="0"/>
              </a:spcAft>
              <a:defRPr sz="4000" kern="1200" spc="-100">
                <a:solidFill>
                  <a:schemeClr val="lt1"/>
                </a:solidFill>
                <a:latin typeface="+mn-lt"/>
                <a:ea typeface="+mn-ea"/>
                <a:cs typeface="+mn-cs"/>
              </a:defRPr>
            </a:lvl1pPr>
            <a:lvl2pPr algn="l" rtl="0" eaLnBrk="0" fontAlgn="base" hangingPunct="0">
              <a:spcBef>
                <a:spcPct val="0"/>
              </a:spcBef>
              <a:spcAft>
                <a:spcPct val="0"/>
              </a:spcAft>
              <a:defRPr sz="4000">
                <a:solidFill>
                  <a:schemeClr val="lt1"/>
                </a:solidFill>
                <a:latin typeface="+mn-lt"/>
                <a:ea typeface="+mn-ea"/>
                <a:cs typeface="+mn-cs"/>
              </a:defRPr>
            </a:lvl2pPr>
            <a:lvl3pPr algn="l" rtl="0" eaLnBrk="0" fontAlgn="base" hangingPunct="0">
              <a:spcBef>
                <a:spcPct val="0"/>
              </a:spcBef>
              <a:spcAft>
                <a:spcPct val="0"/>
              </a:spcAft>
              <a:defRPr sz="4000">
                <a:solidFill>
                  <a:schemeClr val="lt1"/>
                </a:solidFill>
                <a:latin typeface="+mn-lt"/>
                <a:ea typeface="+mn-ea"/>
                <a:cs typeface="+mn-cs"/>
              </a:defRPr>
            </a:lvl3pPr>
            <a:lvl4pPr algn="l" rtl="0" eaLnBrk="0" fontAlgn="base" hangingPunct="0">
              <a:spcBef>
                <a:spcPct val="0"/>
              </a:spcBef>
              <a:spcAft>
                <a:spcPct val="0"/>
              </a:spcAft>
              <a:defRPr sz="4000">
                <a:solidFill>
                  <a:schemeClr val="lt1"/>
                </a:solidFill>
                <a:latin typeface="+mn-lt"/>
                <a:ea typeface="+mn-ea"/>
                <a:cs typeface="+mn-cs"/>
              </a:defRPr>
            </a:lvl4pPr>
            <a:lvl5pPr algn="l" rtl="0" eaLnBrk="0" fontAlgn="base" hangingPunct="0">
              <a:spcBef>
                <a:spcPct val="0"/>
              </a:spcBef>
              <a:spcAft>
                <a:spcPct val="0"/>
              </a:spcAft>
              <a:defRPr sz="4000">
                <a:solidFill>
                  <a:schemeClr val="lt1"/>
                </a:solidFill>
                <a:latin typeface="+mn-lt"/>
                <a:ea typeface="+mn-ea"/>
                <a:cs typeface="+mn-cs"/>
              </a:defRPr>
            </a:lvl5pPr>
            <a:lvl6pPr marL="457200" algn="l" rtl="0" fontAlgn="base">
              <a:spcBef>
                <a:spcPct val="0"/>
              </a:spcBef>
              <a:spcAft>
                <a:spcPct val="0"/>
              </a:spcAft>
              <a:defRPr sz="4000">
                <a:solidFill>
                  <a:schemeClr val="lt1"/>
                </a:solidFill>
                <a:latin typeface="+mn-lt"/>
                <a:ea typeface="+mn-ea"/>
                <a:cs typeface="+mn-cs"/>
              </a:defRPr>
            </a:lvl6pPr>
            <a:lvl7pPr marL="914400" algn="l" rtl="0" fontAlgn="base">
              <a:spcBef>
                <a:spcPct val="0"/>
              </a:spcBef>
              <a:spcAft>
                <a:spcPct val="0"/>
              </a:spcAft>
              <a:defRPr sz="4000">
                <a:solidFill>
                  <a:schemeClr val="lt1"/>
                </a:solidFill>
                <a:latin typeface="+mn-lt"/>
                <a:ea typeface="+mn-ea"/>
                <a:cs typeface="+mn-cs"/>
              </a:defRPr>
            </a:lvl7pPr>
            <a:lvl8pPr marL="1371600" algn="l" rtl="0" fontAlgn="base">
              <a:spcBef>
                <a:spcPct val="0"/>
              </a:spcBef>
              <a:spcAft>
                <a:spcPct val="0"/>
              </a:spcAft>
              <a:defRPr sz="4000">
                <a:solidFill>
                  <a:schemeClr val="lt1"/>
                </a:solidFill>
                <a:latin typeface="+mn-lt"/>
                <a:ea typeface="+mn-ea"/>
                <a:cs typeface="+mn-cs"/>
              </a:defRPr>
            </a:lvl8pPr>
            <a:lvl9pPr marL="1828800" algn="l" rtl="0" fontAlgn="base">
              <a:spcBef>
                <a:spcPct val="0"/>
              </a:spcBef>
              <a:spcAft>
                <a:spcPct val="0"/>
              </a:spcAft>
              <a:defRPr sz="4000">
                <a:solidFill>
                  <a:schemeClr val="lt1"/>
                </a:solidFill>
                <a:latin typeface="+mn-lt"/>
                <a:ea typeface="+mn-ea"/>
                <a:cs typeface="+mn-cs"/>
              </a:defRPr>
            </a:lvl9pPr>
          </a:lstStyle>
          <a:p>
            <a:r>
              <a:rPr lang="cs-CZ" sz="3200" b="1" dirty="0" smtClean="0"/>
              <a:t>Ale teď na chvíli vážně …</a:t>
            </a:r>
            <a:endParaRPr lang="cs-CZ" sz="3200" b="1" dirty="0"/>
          </a:p>
        </p:txBody>
      </p:sp>
      <p:sp>
        <p:nvSpPr>
          <p:cNvPr id="2" name="AutoShape 8" descr="data:image/jpeg;base64,/9j/4AAQSkZJRgABAQAAAQABAAD/2wCEAAkGBxQTEhQUEhQWFRQWFhYaFRcUFxgYGBYYFBgWGhYXFxQYHCggGRwlHRgWITEhJSkrLi4uGB8zODMsNygtLisBCgoKDg0OGxAQGCwkHyYsLCwvLCwsLCwsLC8sLCwsLCwsLCwuLC0sLCwsLCwsLCwsLCwsLCwsLCwsLCw2NywrK//AABEIALMBGgMBIgACEQEDEQH/xAAcAAAABwEBAAAAAAAAAAAAAAAAAgMEBQYHAQj/xABPEAABAwIDAgkGCQgJBAMBAAABAgMRACEEEjEFQQYTIjJRYXGBkQdSobGywRQjNEJicnOS0TNTgpPC4eLwFRYkQ0Rjs9LxJTWDohejwwj/xAAZAQEAAwEBAAAAAAAAAAAAAAAAAQMEAgX/xAAkEQEBAAMAAgICAgMBAAAAAAAAAQIDESExEjIEQSJRE2HRof/aAAwDAQACEQMRAD8A3ChQoUHCoDWi8YOkeNIYikooHvGDpHjXC6npHjTEiuEUEhxg6R40OMT0jxFRpFN8WlyPi8s78wmey4vQTPGp84eIoccnzh4iq+2h885TY6spnxmKWbQuTmII3QIigmeOT5w8RQ49PnDxFRBFFIoJnj0+cPEUOPT5w8RUGRRTQT6XUnQg9ho9VtRi41GlWJsyAekCgNQoUVaoBPQKDjr6U85QHaaar2wwNXmx2rSPfXk/hzwmexuKdU4tRQFqDaJOVKUkgQnSd81XBQeyneFGDTriWR/5UfjTJ3h5s5OuMY/WJ/GvIcUYCg9YL8pWzB/jGu4z6hTdzyq7LH+JB+qhw+pNeXEGnDZqR6SX5XtmjRbh7Gl+8UivywYH5qXj+hHrNefGzTps04huivLDhvmsvHuQP2qSV5Xm/m4ZzvUkeomsabVTptVBqy/K0r5uFHe7HqQaTPlUfOmGbHa6o/8A5is2Qql0KoL1/wDImJkEIQD1rcI8AQDTrBeUt8KHHIbKN5QFApHTlJObxHfpVBSqlAqg9DbOxYdQFjf33HXvHXTqoLgV8jZ+zb9hNTtQkKFChQcoUKFA1f1qK21mypyEA5rzMaHoqVe1qN2pon63uNBXV4LEXjEEXkCNNbXGn4Uqwy8BBdCj0kEd1opq5iYJOe+ZVi7AAH6FuygrEXAzcnzuN3EXMBHbF6B9kd85Hgr8aHFu+cjwV+NMPhNgc+8/33VNzk6tK6HrXXBBV/ek2OknL0xQPsjvnI8FfjXOLd85Hgr8aaB8SOXaBPxvVB+bftpNGI5wzEEf5p6YIzFGmtA/4t3zkeCvxocW75yPBX40yOInRdzEDjSATMGCUf8APVRvhYkcu3zvjTaJ05F7XoOYrZz65jEFExGRIERrqDM9dSez0LBIWQbCCARPST11GocK7JMqAEAPHlDeTyNYOt6mcL7hQKOaGrBhjyE/VHqqAcFqnsMOQn6o9VArSeI5iuw+qlKSxPMV9U+qg8V478q59dXtGn+xeDuIxSVqYbUvIQDlQtWomOSkie2KY7S/LO/aL9o1sXkEeWnD4op/OtyACTzTfsoM+Pk+2jJCcG+obiGyAevlQaXb8m20z/gnu/IPWqvQ5x73Qv7o/wB1BGLdJA5Q6SUiBb601PBgLfku2of8GvvcZHrcpdPk0x4MKaSg9Cnmvco1vpWv85/6/vpk/gErUVKUoqO8EjTsNTxDHsJ5M8SbLLYNsoDqTPbapBXksxOY5VMhP03DPXICIF61BOzkSDKpBkXOveadcWJ19CfwoMxw/knxR1cYH6S/9lPEeSfEDV5nuzn3CtGCfpK8R+FKJT9JXjQZ835LHZgvtz0BJP7VPW/JUve+nub/AI6vQP0lfeP40YJ6z95X41AzDhjwSGCYbXmClFzKSEkEghRk8oi0RYCqiFVpflVSBhGz/nJ3k/MX01lgXUjeOAalnDIBAyBtnJrJlpJVPfVlqq8AMQosBBjKhrD5bX5TQKpPhVqrlIUKFCg5QoUKBs7UZtXRP1vcak3ajNr81P1vcaCuOvqUrVPJmIWtOhvmATGg9FIB1SY5XRYuLNoETyOv1V11V1cozmMDM953UIHdR2GVKFiT0y46DMHpAtJiegUBFuGByrEa8auOSbiQnX8NK6Vqkcq4EkcY5Ea25F7Ce+lfgjkDvBl1y4Ol++ut4ReaSToLca4YMem80CIcMXVaRcOub5PmdWlcDhBPL/8AtcMaHzbWjxpZGEcvJvED41w9ETPrFd+Br7NZh1yJ3W6NKBJp9Upubyfyi9Jvqjq07aIlwxJV1WccJ3GOb0U4VhXD33PxrnSbCurwy93fLrm4yO+gbuOkSFLiDA+Nc1sI5nqqcwfuHX6aifgjljIkCLuOEaG8dN+6pbBD1CgXXpVga5o7B6qr7mlWBrmjsFAak8TzFdhpSk8RzVdh9VB4t2r+Wd+0X7RrWPIntBLGDxbi5KQ80DETygQNSBvrJ9r/AJd77Vz2jWr+RBAVhMYFICxxiDlUAoKhtZAIUCDpUX06x52daTheEuGcAKHRJEhKuQpX1UqjN3TXMNt1lyQFZSNQsFJHbOlR2y+C2ExKEr4lLS0rtxBU2jO2QZ4uSmM02I3VO7OwSVMJRiy285l5SnUJIzb7hI9EaVxMsrJYus1S2cv/AD/qFc4VsJcLayUkEiYkGDGoruI2m64pIwaUPiCVkKTybgAGSI3+FPMYllHJDaAByBABHREK7tdaZ7JwTRbfUzh20LzJF0I6bxIgWrVz4+fbFMvleFsOcaeexl6Mq2jbvUKK+nHTyG2wLXW42D12BNSzuDHEApaaDhSJ5CLEi8ECiYzBrSw2EJTxgLfGKAQCQOcebvPVT/J/p18P9oUcI0sBSMW4gPBXMbIWcpAynk23nWKaI4chTuVDJKbicwJVAOmWQLx076gfKYmMWhRCUE4duQNAZXI0vf1U24EoBeaBNyXPDKax792U7cY1Yasfj5v660XDbZOWXUZVE8lCbki0WNyZnQd1E2jtp9pHGDDKUmYAPJUSrm868WvYdtOsHjlfC1N8WCgNpVJsbkpjMTG6e+nvCVwFjVNlpmDMa613+P3ZMbb7Z8s5MLZPKicO8Y67s1C3kJQv4QOSkyAMq4v01moXWmeUc/8ATUn/AD0eyqsqDlXZzlscYZfLGV6B8ni/io/ycKfFr91W6oDgN8iY+yb9hNT9cLAoUKFByhQoUDd2ovbHNT9b3GpR38ai9sc1P1vcaCrYtwqN9xItxwsenKINHRdVpgmLl4G46DYb70itPKVY6n5r3TbQ+quKSTuN4HNeta1p6Iv00CjYEb4Egxx3NVawOpknsooBBjfoLv8Azo1V393VRSCJtqCLJe6hpNGbRmIAscp5weAiAN5iY76A2nnQcwH5YqmADPV1+FcCAISc0kjQvG0WhW437KWOCUNMsQRcub9ZOainAqjLyY+s5rf6XWaBJR1M8okgfliJg5rDtt310FJtyotvezBRFp6taXVglGebra7nULwrqopwKosQOqXIkG0cqdCaBJYnMBom1+OmAbXGpk7qnMB+yP5vUQvAqJnkzrdTmp6s1hp6al8ALnsFAq6db+roqxtaDsFVx5AMyJ6LTVjb0HYKA1Jv81XYfVSlEe5quw+qg8W7Y+UPfaue0a1//wDnwfF4gf5zXsLrIdtfKH/tXPbNaP5KNpuYbAY55oJU4h1jKF80kym9x01FTjO3kXbhKMZ8OaTh3g20VIBSCoDklJXyQIuFU52tilttpGIdUXMznLQmBGY5Arix5pA7u+mXBbbuKxTKn1cWhAdVxuQCAEobKYzSd5nsqHd2+MS2kceHnGuNU6QECyieLAypAJAtpurvV5ynEbMeSy1ZsQr+zIWSVEoBkGSfpEjU751pXZGHU41iAFxKmlBUkckEqUNRFpqvs8LMN8HbSVqzZE5koTJ0uJMTepzgfj23m8SkgoSSmOPhGac0kTroOmrM7L4inXjZZasLjRRhEoddg5EpUuQmT1KUdT29Nd2skqZQpDwQEkKznKQQUlIuSEnnAzNJYphheHSwVpUAEiAoHm6aAx4bqM6ywGUsZ0p4sBKQpQSUwkp3jWCRpVfwv9LvlO+0Fwg2Xh1ONF9WZSWWkzJGYAqvYGJuaR23gmkYdZwSw2+nKpCjmI+LClqSRMQQmO+mfDHbq2H2kMIDraWW+WElYBSpQgrQCJgAx11Hr4aBQhxCADlnLz4UhwcwgTqZ7KjP61HS/C7bCFow7kqQp1lDgQBI3KifEVaOGZUrZwCQoFTrAAtfMR0HSqVsfF/Cm0Mwn4phA5R1U3I5PakFXToKsTfC5l5r4OkKS7n0Kcv5PnE3nvqPxpzHHH+v+q8rzGmPlF/7X2YhHqNZIHK1nyk22Sep9qsc4yrdv3pp+kepuA3yHD/ZNf6aanqgOAvyHD/ZNf6aan6qWhQoUKDlChQoG7lRW2uan63uNSjtRW2uan63uNBWXlKKiY5oMS2vSYMQrlGk1JsTlME3GRwnNGvOmLnSgtmSolB1/NmTc3HKvb10RLQBPIPc0oSLyOf10ChZMwQCANyHLhUxBzXgm9cdSSLpkJIB+LcudARyriAL0khiEzkuTH5NU9JkZ99ooxw4ITyCen4tQuDv5Vhp00CoQT80RlIgockxciM2/dvpPIRCssmwHxblssEFQzdHqrjuGMglIN4MNmbRJBz6Hca6GDnjL1TxZgwI5xX1RNAYt2Mp+cIAbc1i5gK0trXUsWgpuLDkOfP0POvfXopM4f6FjeA2qRqBPLpRtiSCU3JueLULiIJ5Vt/jQFdbskZSeiG3SIM2PK1tU/s7f2Cq6WLcyxkRxRkEC08vS9WHZm/sFA6c3z3VPt6DsFV55kG53aeAqwtaDsFAaiO809h9VHorvNPYaDxbtz5S/wDbOe2qtU8h2GDmGxiFJCwXGeSoAgwFG4NZZt75ViPtnfbVWq+QhwhjGEKSk52rqukWVrcUO8abhtloSkp4tEGZ5IiIA0pJjYrSEwltI1sEpA9ApX4afzzO+bHW8fO7K4cWr88z90/7qmePSLe+3GditJuEJk3MJAnwFN9pbHbVClFSAmRyPpRrY9FPU42xl1ondaAOmb3pRrHJ+c431Zbes1Mtl8CvsbLShxpbTi4StJUFpNwDa2Udfoo42MhalrcW4VKWTyQQACZAjLVgOPb/ADifGgMe3+cT413/AJMnHwhhgdjoQnk5jmMyq5vA3jqpz/RiZBIBjfF9Dvpf4e356fGh8Pa89PjVdtvt2RYwYTcASRe1LDApHKAv+OtJDHJ3uNnst76TRjzN3Go3xMx40ngVjywpjZa/tmfarCM9q3PyuvhWynSCCA6zoZ+eKwMrsaD1vwE+Q4f7Fr/TTVgqv8AvkGG+xa/001YKhIUKFCg5QoUniHghKlKMBIJPYKBJ03qK23zE/W9xp3g8QXG0LIgqEx0Tupnts8hP1vcaFVPieUrk35RBLY3Gdc9/RrRfg4sMoEi54tMJnzhn6JB7aO8wM3zVSTMIbMX3kmf+KQDRjmgdXFt6/e7RQGUx0IOkfkk9H173g0fi5I5N1HXiha8coZur0iki1IskTEXbbMd2ft8K6tGpCdNJba06Ac3b4mgPxFubfQ/FJvJN4C+oVxSIUeQSCAIDQtYEXzX/AHUunJrxEfoom0Hp/mKALf5mOmzfjzqBNLN4AAsmDxYgaE/O6d3bXAxqMg0v8WLmeSQM+kTR/i5jiYvrCIt15q6Q2IHEbrWRPpVQIKYEnk5bGym03FjHPvcCrHsvf2CoQqbMy1rrIRv1JvfdepvZRud1hQO1oBm38xU+3oOwVXnXALHU6eAqU2HtNGIZQ62bKFxvSU2Uk9YIqA/ormh7DRqK7zT2GpHi/b/yrEfbO+2qtM8irIXhsalUwVszlsbZtKzThF8qxH2zvtqrTvIWfisX9dn9qoveeBZ8a20gkLS6FAfOUsJUQmcqF8XlUYt0Wpd7ZqAopCVG8Al9AmY+aRIpxisK+45KlNcXJlKcyZBtyrwoxFzUqpAmcx7le6qtO3ZlP548pcZ3xfBieDzXnOfe/dXP6vtec59791PFoVoFW3EuEH2aXQuReO4z6YFX9EQ3sdg2S4onoCwdO6us7EZUopClyASZUAAE6kmKkW8OhJkagGJUTE0yw2EW28+4lRHGIcSMqk2KxyTB6DXWPPPXGXf0Zv7NbEFOdQIP96hOk+cNOulcLsZCwSQ4kbvjEKnp5vRT3AYPI2hBUZEzChvJN7UupBEQonplQH7Nc2+fDqTx0z/q+35zn3h+FFOx2UkS4pJ1ErAPbpUjhpFleJUFd2goPYdKjJJmIsY0/wCadSp/lLwqW9kYgJJUC6yqSZ1UnfWEk2rfPKmgDZL6RoFMRv0WmsBNQPX3AH5BhvsWv9NNWGs+4N7XLLGCGqThmiR08lNx11e8LiUuJCkmQfR1GuZlLeOrjZOlqFChXTlyqpwu2pfiU7oU5+yn3nuq0POBKSo6AEnsArL8QqUrWrValKP6V6q25cnF+jD5ZdXfYK82GZPSge+ibb5ifrD1GqtsvFrXhk8pSUtNJgJMcoq5xpfZO2lvtuIcMqacSM3SlSSRPXqKnDPvhGzXZ5MMSkSeRJK5nIyY11v1767xcg5gDKVWyNTmTa17yNOo0Z5GUmREkkSGZIvMZrx21xBBgTHX8RbpMDqt3VYpcy8k2HzdUM3TeY5UETQcbSm0AmdQhm8DTKTSymEH+8Rb6LREbxpQcw6DMuJ13pb1EHooEHE8lIgEzJ5LOs6G8TA76UbRoOmYlLQy3ImAd4nTppTiUfnE7/mt79DEbp9NAtJt8akRvytyeiLW13UCDDYjlZZ5XJytWMckiD3V0xvRcEcrKzIg6ZZsB7qUVhkRHGIiD81u+t9P5ijcSiPyqb3mG7+i9AgtlJkckQm5yM8qN4M2nWrDsjf9VNQbjDZmXUdI5LdgLjdppUg4+UNLKTBISAR1nUd1RbydTJ28TDiAZJAMHwsKqHAbaowqkpWYZe1O5Dk2V1A6HupttrErwq8zZPJAJEyFJy5iCOymSGgvCoOsp9BFUZbP21Y6edlbODRXND2GobgZjS7g2VKMqCcij0lslMnrtUyvQ9hq+XrLZzw8Y8JB/a8R9s57ZrSPIkficZ9Zn9qs44TfK8T9s57RrSPIeJbxY+kz+3Uoq5/1uTkKuLMblFIy7xGbdeKcZYcKpVqbFThTcRzYy+FMfguA6BEzHLyz05c0eipl7EISSDxlt4acUO5SQQa7z7Pcc48/sVOIESfQFH3UtRGW0OSUlXXKXEe1HopwnDQIB9Z9JNcOjJl9RIBTE9trb5FVzamJxAdcCHCEybX5ItBAGutXEsHppA8GgslcE5tbiD02OgtppVmu4zvyc5fKWXH/ANQ+DcUppsqdVPKvmCcwzWJBSZtTvBckqJcUqYspYUB2QkRTlxlvDAIWsI1jMSZ3klWm/wDCnBw0gX8Ca5yvcrz0YzmMlJtrBEgyOkUm6/CgkJkkdMa7hal0YQj5xPaZpRDcEE3i9uquLeTrvGdvFe4XbOXicK9h5SnPkOa5jIoG/hWB7W2a5h3FNOiFJ8D0EHeDXozaziStQSvXWxjxrKfK20OMbWkapI+6beg1ThstvK07NUmPY0jZapTgk9OBbPgE1O7LximnLG28biPx66guDhzIw6vNwTCfESamGedVed5n1ZhO6+L8DXaQwS5Qg9KR6qXrVGFC8LMRkwyhvWQgfpG/oms04S48NtmNYq38KsXxj4aB5LQk/XUPcI8ao3CbmkHfWbZe1u/Hx5Egy4pDZSIIKUjwA/Ci8E3fj8Qn6LJ8A4KScaOXU6Cm3A53NjH40CEA9ozH301XtT+R9Vhec5Rle8xK2rRuuJGkd9F4wQJUATHzmRl69N4Jp002lRVlcUYJkcnkk/o9RpRWEFzmVJ6AndMDm6XrUwI9xUZgCBbzmbG1yI6enpo2ceeI0klm5tmnk6x6qerwcmc6h0gZYPinvrjrCUiVLIAEEnLFzqeTruoGaiQLkC8XUzeB0lO4xbrrqli/KETblM6X0kdgilUvNX+OzRc3Se3ROl6VYZSoHK4VAGDzbGNOb1igatq0vqCBymbkWtbropIjUdPOZ0JBB00n10/GDuDnX2cmPZ9Vc+B/TX/6f7aBmtc3zCI85noEgW3TTraR+LjpI9ANcew6UoOZxQSN5y2m2uXpo+PbzMym4SUGeoyJ9IrjP61Zq+8VfbrylG8QABp0CPVQ4JuhWEQPNBT90xRdqMkZuiKQ4FtRhx9IqI7yb1k9vQq+eTXE/KGfNWFgdSxB9KfTV2Xoeysm4PbRGHxzaiYS58Wvo5XNJ7FAeJrWTpWrXe4sG2cyeM+FHyzE/bOe0a0byGiW8WPpM/t1nXCof23E/bOe0a0LyIn4vGdrPrXVs9qqUOxNoAFPFKMjKFWtfnA5q0tzDEndu+ar1hQnwqLO3UZM6RmAssDNKD1ilnHHM/JVyZFsgNrTyswPoq7flnlzs4r13H9HxUsCBu35FEe1NOW1SJuO0R6DTJDxO5Q7fxpTMemqFguHwSkqBKyYmRyr2jeojrrmIS5nUU4otjiygIy2CpkLmf56aIjFzEZr6SCAbTrQ+HgEghyxiUgkFXmiBr1VZh8u3iP3L/V6XUFlKOXnIAClypGYgATABoxeUNQn7xO/6tMHseuxQBHKBDhUkgiLWSeuxpZONsMygDFxJgHeJIvVdll5XVvfJ1hsRmmcs9AJNum4FB+RJm2SI6518KTS+SJBkV1xw5VEnq/n0VXtv8a71T+UQeJXvis28pj4KUDfKj6P+K0XHxBNYxwvxZdxCki+U5QBvP8AzWbTP5Ne68wbJwAUpWFQ4ebxbaE9eRIBPjPhVgw4uaZcHMEWMFh2zZSGkBQ3hREqnvNOWnL0yvcup1zmPF12QqWk9UjwNPag9gvQSg77jt31N1qwvcWLZjzKs5dJD70651z4n3RVe2phgtYTGqhfsuatG20xi3o3lJ8UCoVhglwrPYkdA3nv91Zc/Frdr8yUMUmEnsqC8nzZXiMQJhRXqROhO6rDi08k9lVrg47xOPPQ6Ae8WPuPfXen2r3zsaP/AFZm5U3+q/iof1YHnN/qv4qmmXraE2pRbl4g7vTWpiQP9WR0t/qv4q5/VkdLf6r+Kp8rvEHtoqXJOh/ndQQo4PHctH6v+Kh/QB89H6v+KppLmtjauBy0wdY/fUCFOwT56P1f8Vc/oI+ej9X/ABVMqctMHs30Va43HdQQ39CHzkfq/wCKuv4Li2XcygZAAhMRB7TUsVXAg7qiuEbtkoB1MnsGlc53kWa8e5KntNvMCOqmvBdASykbxIN94Jp/ihceFM8GnItadyuUOo7/AMaxyt99GO3FC+6xjt3VtmAKi0jPzihObtyifTWI4hGfEMo85xAPYVCt1itOmMe++XjXhd8txX2zntGr75F3QlrGk6DiZ8VVQ+F/y7FfbOe0aPwd4Qu4UOBtRAcy5gIg5ZiQR11cobZxLIJ5ahMSLQRqJ6afnGMnze8A+mscHDl7p/8ARs/s1O7F4SLdROUK/QaBEE7st5iOqurfl7VYa8dffjGkHGpOjkdwNKpxqPOrJ9ocMVNrylCewtptc2kAV1fDOEJUW031lpYEboUCAZqPCxqyXmhcZR3U1fU4VlTb6UpKQAkpFj52lz+6s1wXDRK1hJQgAm6oegDpMLpTEcM20LUnIlQBsoF0AjpEqrrHLlK0zD8xIcczKAuoEpzdZyxJo6gPmq8VqrN2eF7SkLXCBlixcWCqfNsaTHDdrzfB38UVzed6lprKsp1BBOpWSe4EUtjlQkJ36mqpwP2ojEYlCADzFuflAoci0FOQbyPRVpxp5VZvyL+mn8fH9obaA5FVTgHwWBxasS8ArKpRbTuBJMKPSY0G6rZtGVaDQE/hTrYuC+DshMyoyo9RVci5qjHKz00ZSX2f413cKJghe+6iIEmnrTUUTDzBvwoKG4+jfVtBqmsJMAC5NvGre03CQOgAeFaNVrN+RJ2KDwjP9sd/Q9kUz7KdcLTGMX1pR7NNGr1Ts+1X6vpCG0ObVPxqsjjKt6XfQoER6BVs2k5AqHwPB53GrytFIKFBas5Itcbgb11r9udv1ads1coBvzdxtT1Wu/dvt4Uns3ZbjaAlWWQNx/dTs4M6wPHorUxG8crfqd/VXAO3Q6ml/gJmYE9tD4GroH3jRBukWNjoN9CDGh16b9tLnAq6vvGufAVdX3jUpNosNd+h9dFc0GunT76dHZyrWFtL9NFVswmJCbaXqA2KeVod2+1uqq3tdZU+vqt4Crh8BX1eNU7azZRiHAdZnxANV7fS3T9jLEI6aZ4kiZqRdNqh8SvWsrZPRrstOfaGGH+aj0GfdW31h3Blf/UsN9oPUa3Gter6sW77PHPDZspx+LBEHjl+kzUJXpLygeSNvHPHEMucS6rnymUqI0MWvVJd8g2KHNxDR7Uke+rFTI6Fai55DceNHGT3q/201c8i20hoGT2LV70UGczXc56avTvki2mn+6QrscHvimTvkx2on/CKPYts/tUFUacUDySQeokH0UHXVE8oknrJPrq2YPgNtFpUrwTqhvjKT3Qaa7U4K40rJGCfSPsyT2mKCAbxjiQAFqAGgmks5qQc4P4pPOwz4/8AEv8ACmzmznk85pwdqFD3UGmeRBDjuJfdUZS2zl0A5TqgRcDoQa0rGC9VryK4Li9nqc3uvLJ7EAIA8c3jVmxutY917k2aZzFHKTBmjB6aQxK6RZXKqpjQmsMKfq0qMwi70+dX0V254f7GTLqY3XPYBVpqH4NYeEFZ1Ubdg/fUzWvVOYsW69yZzwxM41XUlHqmkWaG1158W8r6cD9EBPurjhgVk2X+VrZrnMIjNrripzyVEZnzvIRHZKv3VT9t4sXGtWjyUpJefV81LaE96iT7qt0+1e/6tMoUKFamIKFChQChQoUAoUKFAKo/DdnK+hY+emO9P7iKvFUzygc5rohXjIrjZP4rNX2iCSZBqEx1iak2XZTFM8Y3WJvR3BH/ALnhvtD7Kq3UVg+wF5NoYZR/OpH3re+t4Fa9Xpi3/Z2hQoVapChQoUAoUKFByK5lHRRqFATih0DwojmFQRBSk9opahQVzaWHS2SlCQlJEwkQJJvVcx6tat+3WuartB91VTarcVj2zlbNN7ihHTNdYF+uirNHwutUNMS2EbtTgiTA6h3ndSTAtUpsTD5nh0J5R7tPTVuM7ZHGV5LVowjORCUjcAKWrldrbJx5rLV/lXftF+0aJjjCT2UKFYMvb08fUUx+5V31rXk1YSnClQEFTrmY9OUwPAUKFaNLP+QttChQrQyBQoUKAUKFCgFChQoBVa4doBYSSLhwR3gzQoVzl6d4faKIzqKPi6FCsH7ejECLYrD/AGrftit7rtCten0xb/sFChQq5QFChQoBQoUKAUKFCgFChQoGu0ky2rsqmbV0oUKzb2n8dXHTr2mlMIeWK5QrK2RLt61Z+CqbOHfIHdFChV+n7KPyPon6FChWxhf/2Q=="/>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cs-CZ"/>
          </a:p>
        </p:txBody>
      </p:sp>
      <p:sp>
        <p:nvSpPr>
          <p:cNvPr id="3" name="AutoShape 10" descr="data:image/jpeg;base64,/9j/4AAQSkZJRgABAQAAAQABAAD/2wCEAAkGBxQTEhQUEhQWFRQWFhYaFRcUFxgYGBYYFBgWGhYXFxQYHCggGRwlHRgWITEhJSkrLi4uGB8zODMsNygtLisBCgoKDg0OGxAQGCwkHyYsLCwvLCwsLCwsLC8sLCwsLCwsLCwuLC0sLCwsLCwsLCwsLCwsLCwsLCwsLCw2NywrK//AABEIALMBGgMBIgACEQEDEQH/xAAcAAAABwEBAAAAAAAAAAAAAAAAAgMEBQYHAQj/xABPEAABAwIDAgkGCQgJBAMBAAABAgMRACEEEjEFQQYTIjJRYXGBkQdSobGywRQjNEJicnOS0TNTgpPC4eLwFRYkQ0Rjs9LxJTWDohejwwj/xAAZAQEAAwEBAAAAAAAAAAAAAAAAAQMEAgX/xAAkEQEBAAMAAgICAgMBAAAAAAAAAQIDESExEjIEQSJRE2HRof/aAAwDAQACEQMRAD8A3ChQoUHCoDWi8YOkeNIYikooHvGDpHjXC6npHjTEiuEUEhxg6R40OMT0jxFRpFN8WlyPi8s78wmey4vQTPGp84eIoccnzh4iq+2h885TY6spnxmKWbQuTmII3QIigmeOT5w8RQ49PnDxFRBFFIoJnj0+cPEUOPT5w8RUGRRTQT6XUnQg9ho9VtRi41GlWJsyAekCgNQoUVaoBPQKDjr6U85QHaaar2wwNXmx2rSPfXk/hzwmexuKdU4tRQFqDaJOVKUkgQnSd81XBQeyneFGDTriWR/5UfjTJ3h5s5OuMY/WJ/GvIcUYCg9YL8pWzB/jGu4z6hTdzyq7LH+JB+qhw+pNeXEGnDZqR6SX5XtmjRbh7Gl+8UivywYH5qXj+hHrNefGzTps04huivLDhvmsvHuQP2qSV5Xm/m4ZzvUkeomsabVTptVBqy/K0r5uFHe7HqQaTPlUfOmGbHa6o/8A5is2Qql0KoL1/wDImJkEIQD1rcI8AQDTrBeUt8KHHIbKN5QFApHTlJObxHfpVBSqlAqg9DbOxYdQFjf33HXvHXTqoLgV8jZ+zb9hNTtQkKFChQcoUKFA1f1qK21mypyEA5rzMaHoqVe1qN2pon63uNBXV4LEXjEEXkCNNbXGn4Uqwy8BBdCj0kEd1opq5iYJOe+ZVi7AAH6FuygrEXAzcnzuN3EXMBHbF6B9kd85Hgr8aHFu+cjwV+NMPhNgc+8/33VNzk6tK6HrXXBBV/ek2OknL0xQPsjvnI8FfjXOLd85Hgr8aaB8SOXaBPxvVB+bftpNGI5wzEEf5p6YIzFGmtA/4t3zkeCvxocW75yPBX40yOInRdzEDjSATMGCUf8APVRvhYkcu3zvjTaJ05F7XoOYrZz65jEFExGRIERrqDM9dSez0LBIWQbCCARPST11GocK7JMqAEAPHlDeTyNYOt6mcL7hQKOaGrBhjyE/VHqqAcFqnsMOQn6o9VArSeI5iuw+qlKSxPMV9U+qg8V478q59dXtGn+xeDuIxSVqYbUvIQDlQtWomOSkie2KY7S/LO/aL9o1sXkEeWnD4op/OtyACTzTfsoM+Pk+2jJCcG+obiGyAevlQaXb8m20z/gnu/IPWqvQ5x73Qv7o/wB1BGLdJA5Q6SUiBb601PBgLfku2of8GvvcZHrcpdPk0x4MKaSg9Cnmvco1vpWv85/6/vpk/gErUVKUoqO8EjTsNTxDHsJ5M8SbLLYNsoDqTPbapBXksxOY5VMhP03DPXICIF61BOzkSDKpBkXOveadcWJ19CfwoMxw/knxR1cYH6S/9lPEeSfEDV5nuzn3CtGCfpK8R+FKJT9JXjQZ835LHZgvtz0BJP7VPW/JUve+nub/AI6vQP0lfeP40YJ6z95X41AzDhjwSGCYbXmClFzKSEkEghRk8oi0RYCqiFVpflVSBhGz/nJ3k/MX01lgXUjeOAalnDIBAyBtnJrJlpJVPfVlqq8AMQosBBjKhrD5bX5TQKpPhVqrlIUKFCg5QoUKBs7UZtXRP1vcak3ajNr81P1vcaCuOvqUrVPJmIWtOhvmATGg9FIB1SY5XRYuLNoETyOv1V11V1cozmMDM953UIHdR2GVKFiT0y46DMHpAtJiegUBFuGByrEa8auOSbiQnX8NK6Vqkcq4EkcY5Ea25F7Ce+lfgjkDvBl1y4Ol++ut4ReaSToLca4YMem80CIcMXVaRcOub5PmdWlcDhBPL/8AtcMaHzbWjxpZGEcvJvED41w9ETPrFd+Br7NZh1yJ3W6NKBJp9Upubyfyi9Jvqjq07aIlwxJV1WccJ3GOb0U4VhXD33PxrnSbCurwy93fLrm4yO+gbuOkSFLiDA+Nc1sI5nqqcwfuHX6aifgjljIkCLuOEaG8dN+6pbBD1CgXXpVga5o7B6qr7mlWBrmjsFAak8TzFdhpSk8RzVdh9VB4t2r+Wd+0X7RrWPIntBLGDxbi5KQ80DETygQNSBvrJ9r/AJd77Vz2jWr+RBAVhMYFICxxiDlUAoKhtZAIUCDpUX06x52daTheEuGcAKHRJEhKuQpX1UqjN3TXMNt1lyQFZSNQsFJHbOlR2y+C2ExKEr4lLS0rtxBU2jO2QZ4uSmM02I3VO7OwSVMJRiy285l5SnUJIzb7hI9EaVxMsrJYus1S2cv/AD/qFc4VsJcLayUkEiYkGDGoruI2m64pIwaUPiCVkKTybgAGSI3+FPMYllHJDaAByBABHREK7tdaZ7JwTRbfUzh20LzJF0I6bxIgWrVz4+fbFMvleFsOcaeexl6Mq2jbvUKK+nHTyG2wLXW42D12BNSzuDHEApaaDhSJ5CLEi8ECiYzBrSw2EJTxgLfGKAQCQOcebvPVT/J/p18P9oUcI0sBSMW4gPBXMbIWcpAynk23nWKaI4chTuVDJKbicwJVAOmWQLx076gfKYmMWhRCUE4duQNAZXI0vf1U24EoBeaBNyXPDKax792U7cY1Yasfj5v660XDbZOWXUZVE8lCbki0WNyZnQd1E2jtp9pHGDDKUmYAPJUSrm868WvYdtOsHjlfC1N8WCgNpVJsbkpjMTG6e+nvCVwFjVNlpmDMa613+P3ZMbb7Z8s5MLZPKicO8Y67s1C3kJQv4QOSkyAMq4v01moXWmeUc/8ATUn/AD0eyqsqDlXZzlscYZfLGV6B8ni/io/ycKfFr91W6oDgN8iY+yb9hNT9cLAoUKFByhQoUDd2ovbHNT9b3GpR38ai9sc1P1vcaCrYtwqN9xItxwsenKINHRdVpgmLl4G46DYb70itPKVY6n5r3TbQ+quKSTuN4HNeta1p6Iv00CjYEb4Egxx3NVawOpknsooBBjfoLv8Azo1V393VRSCJtqCLJe6hpNGbRmIAscp5weAiAN5iY76A2nnQcwH5YqmADPV1+FcCAISc0kjQvG0WhW437KWOCUNMsQRcub9ZOainAqjLyY+s5rf6XWaBJR1M8okgfliJg5rDtt310FJtyotvezBRFp6taXVglGebra7nULwrqopwKosQOqXIkG0cqdCaBJYnMBom1+OmAbXGpk7qnMB+yP5vUQvAqJnkzrdTmp6s1hp6al8ALnsFAq6db+roqxtaDsFVx5AMyJ6LTVjb0HYKA1Jv81XYfVSlEe5quw+qg8W7Y+UPfaue0a1//wDnwfF4gf5zXsLrIdtfKH/tXPbNaP5KNpuYbAY55oJU4h1jKF80kym9x01FTjO3kXbhKMZ8OaTh3g20VIBSCoDklJXyQIuFU52tilttpGIdUXMznLQmBGY5Arix5pA7u+mXBbbuKxTKn1cWhAdVxuQCAEobKYzSd5nsqHd2+MS2kceHnGuNU6QECyieLAypAJAtpurvV5ynEbMeSy1ZsQr+zIWSVEoBkGSfpEjU751pXZGHU41iAFxKmlBUkckEqUNRFpqvs8LMN8HbSVqzZE5koTJ0uJMTepzgfj23m8SkgoSSmOPhGac0kTroOmrM7L4inXjZZasLjRRhEoddg5EpUuQmT1KUdT29Nd2skqZQpDwQEkKznKQQUlIuSEnnAzNJYphheHSwVpUAEiAoHm6aAx4bqM6ywGUsZ0p4sBKQpQSUwkp3jWCRpVfwv9LvlO+0Fwg2Xh1ONF9WZSWWkzJGYAqvYGJuaR23gmkYdZwSw2+nKpCjmI+LClqSRMQQmO+mfDHbq2H2kMIDraWW+WElYBSpQgrQCJgAx11Hr4aBQhxCADlnLz4UhwcwgTqZ7KjP61HS/C7bCFow7kqQp1lDgQBI3KifEVaOGZUrZwCQoFTrAAtfMR0HSqVsfF/Cm0Mwn4phA5R1U3I5PakFXToKsTfC5l5r4OkKS7n0Kcv5PnE3nvqPxpzHHH+v+q8rzGmPlF/7X2YhHqNZIHK1nyk22Sep9qsc4yrdv3pp+kepuA3yHD/ZNf6aanqgOAvyHD/ZNf6aan6qWhQoUKDlChQoG7lRW2uan63uNSjtRW2uan63uNBWXlKKiY5oMS2vSYMQrlGk1JsTlME3GRwnNGvOmLnSgtmSolB1/NmTc3HKvb10RLQBPIPc0oSLyOf10ChZMwQCANyHLhUxBzXgm9cdSSLpkJIB+LcudARyriAL0khiEzkuTH5NU9JkZ99ooxw4ITyCen4tQuDv5Vhp00CoQT80RlIgockxciM2/dvpPIRCssmwHxblssEFQzdHqrjuGMglIN4MNmbRJBz6Hca6GDnjL1TxZgwI5xX1RNAYt2Mp+cIAbc1i5gK0trXUsWgpuLDkOfP0POvfXopM4f6FjeA2qRqBPLpRtiSCU3JueLULiIJ5Vt/jQFdbskZSeiG3SIM2PK1tU/s7f2Cq6WLcyxkRxRkEC08vS9WHZm/sFA6c3z3VPt6DsFV55kG53aeAqwtaDsFAaiO809h9VHorvNPYaDxbtz5S/wDbOe2qtU8h2GDmGxiFJCwXGeSoAgwFG4NZZt75ViPtnfbVWq+QhwhjGEKSk52rqukWVrcUO8abhtloSkp4tEGZ5IiIA0pJjYrSEwltI1sEpA9ApX4afzzO+bHW8fO7K4cWr88z90/7qmePSLe+3GditJuEJk3MJAnwFN9pbHbVClFSAmRyPpRrY9FPU42xl1ondaAOmb3pRrHJ+c431Zbes1Mtl8CvsbLShxpbTi4StJUFpNwDa2Udfoo42MhalrcW4VKWTyQQACZAjLVgOPb/ADifGgMe3+cT413/AJMnHwhhgdjoQnk5jmMyq5vA3jqpz/RiZBIBjfF9Dvpf4e356fGh8Pa89PjVdtvt2RYwYTcASRe1LDApHKAv+OtJDHJ3uNnst76TRjzN3Go3xMx40ngVjywpjZa/tmfarCM9q3PyuvhWynSCCA6zoZ+eKwMrsaD1vwE+Q4f7Fr/TTVgqv8AvkGG+xa/001YKhIUKFCg5QoUniHghKlKMBIJPYKBJ03qK23zE/W9xp3g8QXG0LIgqEx0Tupnts8hP1vcaFVPieUrk35RBLY3Gdc9/RrRfg4sMoEi54tMJnzhn6JB7aO8wM3zVSTMIbMX3kmf+KQDRjmgdXFt6/e7RQGUx0IOkfkk9H173g0fi5I5N1HXiha8coZur0iki1IskTEXbbMd2ft8K6tGpCdNJba06Ac3b4mgPxFubfQ/FJvJN4C+oVxSIUeQSCAIDQtYEXzX/AHUunJrxEfoom0Hp/mKALf5mOmzfjzqBNLN4AAsmDxYgaE/O6d3bXAxqMg0v8WLmeSQM+kTR/i5jiYvrCIt15q6Q2IHEbrWRPpVQIKYEnk5bGym03FjHPvcCrHsvf2CoQqbMy1rrIRv1JvfdepvZRud1hQO1oBm38xU+3oOwVXnXALHU6eAqU2HtNGIZQ62bKFxvSU2Uk9YIqA/ormh7DRqK7zT2GpHi/b/yrEfbO+2qtM8irIXhsalUwVszlsbZtKzThF8qxH2zvtqrTvIWfisX9dn9qoveeBZ8a20gkLS6FAfOUsJUQmcqF8XlUYt0Wpd7ZqAopCVG8Al9AmY+aRIpxisK+45KlNcXJlKcyZBtyrwoxFzUqpAmcx7le6qtO3ZlP548pcZ3xfBieDzXnOfe/dXP6vtec59791PFoVoFW3EuEH2aXQuReO4z6YFX9EQ3sdg2S4onoCwdO6us7EZUopClyASZUAAE6kmKkW8OhJkagGJUTE0yw2EW28+4lRHGIcSMqk2KxyTB6DXWPPPXGXf0Zv7NbEFOdQIP96hOk+cNOulcLsZCwSQ4kbvjEKnp5vRT3AYPI2hBUZEzChvJN7UupBEQonplQH7Nc2+fDqTx0z/q+35zn3h+FFOx2UkS4pJ1ErAPbpUjhpFleJUFd2goPYdKjJJmIsY0/wCadSp/lLwqW9kYgJJUC6yqSZ1UnfWEk2rfPKmgDZL6RoFMRv0WmsBNQPX3AH5BhvsWv9NNWGs+4N7XLLGCGqThmiR08lNx11e8LiUuJCkmQfR1GuZlLeOrjZOlqFChXTlyqpwu2pfiU7oU5+yn3nuq0POBKSo6AEnsArL8QqUrWrValKP6V6q25cnF+jD5ZdXfYK82GZPSge+ibb5ifrD1GqtsvFrXhk8pSUtNJgJMcoq5xpfZO2lvtuIcMqacSM3SlSSRPXqKnDPvhGzXZ5MMSkSeRJK5nIyY11v1767xcg5gDKVWyNTmTa17yNOo0Z5GUmREkkSGZIvMZrx21xBBgTHX8RbpMDqt3VYpcy8k2HzdUM3TeY5UETQcbSm0AmdQhm8DTKTSymEH+8Rb6LREbxpQcw6DMuJ13pb1EHooEHE8lIgEzJ5LOs6G8TA76UbRoOmYlLQy3ImAd4nTppTiUfnE7/mt79DEbp9NAtJt8akRvytyeiLW13UCDDYjlZZ5XJytWMckiD3V0xvRcEcrKzIg6ZZsB7qUVhkRHGIiD81u+t9P5ijcSiPyqb3mG7+i9AgtlJkckQm5yM8qN4M2nWrDsjf9VNQbjDZmXUdI5LdgLjdppUg4+UNLKTBISAR1nUd1RbydTJ28TDiAZJAMHwsKqHAbaowqkpWYZe1O5Dk2V1A6HupttrErwq8zZPJAJEyFJy5iCOymSGgvCoOsp9BFUZbP21Y6edlbODRXND2GobgZjS7g2VKMqCcij0lslMnrtUyvQ9hq+XrLZzw8Y8JB/a8R9s57ZrSPIkficZ9Zn9qs44TfK8T9s57RrSPIeJbxY+kz+3Uoq5/1uTkKuLMblFIy7xGbdeKcZYcKpVqbFThTcRzYy+FMfguA6BEzHLyz05c0eipl7EISSDxlt4acUO5SQQa7z7Pcc48/sVOIESfQFH3UtRGW0OSUlXXKXEe1HopwnDQIB9Z9JNcOjJl9RIBTE9trb5FVzamJxAdcCHCEybX5ItBAGutXEsHppA8GgslcE5tbiD02OgtppVmu4zvyc5fKWXH/ANQ+DcUppsqdVPKvmCcwzWJBSZtTvBckqJcUqYspYUB2QkRTlxlvDAIWsI1jMSZ3klWm/wDCnBw0gX8Ca5yvcrz0YzmMlJtrBEgyOkUm6/CgkJkkdMa7hal0YQj5xPaZpRDcEE3i9uquLeTrvGdvFe4XbOXicK9h5SnPkOa5jIoG/hWB7W2a5h3FNOiFJ8D0EHeDXozaziStQSvXWxjxrKfK20OMbWkapI+6beg1ThstvK07NUmPY0jZapTgk9OBbPgE1O7LximnLG28biPx66guDhzIw6vNwTCfESamGedVed5n1ZhO6+L8DXaQwS5Qg9KR6qXrVGFC8LMRkwyhvWQgfpG/oms04S48NtmNYq38KsXxj4aB5LQk/XUPcI8ao3CbmkHfWbZe1u/Hx5Egy4pDZSIIKUjwA/Ci8E3fj8Qn6LJ8A4KScaOXU6Cm3A53NjH40CEA9ozH301XtT+R9Vhec5Rle8xK2rRuuJGkd9F4wQJUATHzmRl69N4Jp002lRVlcUYJkcnkk/o9RpRWEFzmVJ6AndMDm6XrUwI9xUZgCBbzmbG1yI6enpo2ceeI0klm5tmnk6x6qerwcmc6h0gZYPinvrjrCUiVLIAEEnLFzqeTruoGaiQLkC8XUzeB0lO4xbrrqli/KETblM6X0kdgilUvNX+OzRc3Se3ROl6VYZSoHK4VAGDzbGNOb1igatq0vqCBymbkWtbropIjUdPOZ0JBB00n10/GDuDnX2cmPZ9Vc+B/TX/6f7aBmtc3zCI85noEgW3TTraR+LjpI9ANcew6UoOZxQSN5y2m2uXpo+PbzMym4SUGeoyJ9IrjP61Zq+8VfbrylG8QABp0CPVQ4JuhWEQPNBT90xRdqMkZuiKQ4FtRhx9IqI7yb1k9vQq+eTXE/KGfNWFgdSxB9KfTV2Xoeysm4PbRGHxzaiYS58Wvo5XNJ7FAeJrWTpWrXe4sG2cyeM+FHyzE/bOe0a0byGiW8WPpM/t1nXCof23E/bOe0a0LyIn4vGdrPrXVs9qqUOxNoAFPFKMjKFWtfnA5q0tzDEndu+ar1hQnwqLO3UZM6RmAssDNKD1ilnHHM/JVyZFsgNrTyswPoq7flnlzs4r13H9HxUsCBu35FEe1NOW1SJuO0R6DTJDxO5Q7fxpTMemqFguHwSkqBKyYmRyr2jeojrrmIS5nUU4otjiygIy2CpkLmf56aIjFzEZr6SCAbTrQ+HgEghyxiUgkFXmiBr1VZh8u3iP3L/V6XUFlKOXnIAClypGYgATABoxeUNQn7xO/6tMHseuxQBHKBDhUkgiLWSeuxpZONsMygDFxJgHeJIvVdll5XVvfJ1hsRmmcs9AJNum4FB+RJm2SI6518KTS+SJBkV1xw5VEnq/n0VXtv8a71T+UQeJXvis28pj4KUDfKj6P+K0XHxBNYxwvxZdxCki+U5QBvP8AzWbTP5Ne68wbJwAUpWFQ4ebxbaE9eRIBPjPhVgw4uaZcHMEWMFh2zZSGkBQ3hREqnvNOWnL0yvcup1zmPF12QqWk9UjwNPag9gvQSg77jt31N1qwvcWLZjzKs5dJD70651z4n3RVe2phgtYTGqhfsuatG20xi3o3lJ8UCoVhglwrPYkdA3nv91Zc/Frdr8yUMUmEnsqC8nzZXiMQJhRXqROhO6rDi08k9lVrg47xOPPQ6Ae8WPuPfXen2r3zsaP/AFZm5U3+q/iof1YHnN/qv4qmmXraE2pRbl4g7vTWpiQP9WR0t/qv4q5/VkdLf6r+Kp8rvEHtoqXJOh/ndQQo4PHctH6v+Kh/QB89H6v+KppLmtjauBy0wdY/fUCFOwT56P1f8Vc/oI+ej9X/ABVMqctMHs30Va43HdQQ39CHzkfq/wCKuv4Li2XcygZAAhMRB7TUsVXAg7qiuEbtkoB1MnsGlc53kWa8e5KntNvMCOqmvBdASykbxIN94Jp/ihceFM8GnItadyuUOo7/AMaxyt99GO3FC+6xjt3VtmAKi0jPzihObtyifTWI4hGfEMo85xAPYVCt1itOmMe++XjXhd8txX2zntGr75F3QlrGk6DiZ8VVQ+F/y7FfbOe0aPwd4Qu4UOBtRAcy5gIg5ZiQR11cobZxLIJ5ahMSLQRqJ6afnGMnze8A+mscHDl7p/8ARs/s1O7F4SLdROUK/QaBEE7st5iOqurfl7VYa8dffjGkHGpOjkdwNKpxqPOrJ9ocMVNrylCewtptc2kAV1fDOEJUW031lpYEboUCAZqPCxqyXmhcZR3U1fU4VlTb6UpKQAkpFj52lz+6s1wXDRK1hJQgAm6oegDpMLpTEcM20LUnIlQBsoF0AjpEqrrHLlK0zD8xIcczKAuoEpzdZyxJo6gPmq8VqrN2eF7SkLXCBlixcWCqfNsaTHDdrzfB38UVzed6lprKsp1BBOpWSe4EUtjlQkJ36mqpwP2ojEYlCADzFuflAoci0FOQbyPRVpxp5VZvyL+mn8fH9obaA5FVTgHwWBxasS8ArKpRbTuBJMKPSY0G6rZtGVaDQE/hTrYuC+DshMyoyo9RVci5qjHKz00ZSX2f413cKJghe+6iIEmnrTUUTDzBvwoKG4+jfVtBqmsJMAC5NvGre03CQOgAeFaNVrN+RJ2KDwjP9sd/Q9kUz7KdcLTGMX1pR7NNGr1Ts+1X6vpCG0ObVPxqsjjKt6XfQoER6BVs2k5AqHwPB53GrytFIKFBas5Itcbgb11r9udv1ads1coBvzdxtT1Wu/dvt4Uns3ZbjaAlWWQNx/dTs4M6wPHorUxG8crfqd/VXAO3Q6ml/gJmYE9tD4GroH3jRBukWNjoN9CDGh16b9tLnAq6vvGufAVdX3jUpNosNd+h9dFc0GunT76dHZyrWFtL9NFVswmJCbaXqA2KeVod2+1uqq3tdZU+vqt4Crh8BX1eNU7azZRiHAdZnxANV7fS3T9jLEI6aZ4kiZqRdNqh8SvWsrZPRrstOfaGGH+aj0GfdW31h3Blf/UsN9oPUa3Gter6sW77PHPDZspx+LBEHjl+kzUJXpLygeSNvHPHEMucS6rnymUqI0MWvVJd8g2KHNxDR7Uke+rFTI6Fai55DceNHGT3q/201c8i20hoGT2LV70UGczXc56avTvki2mn+6QrscHvimTvkx2on/CKPYts/tUFUacUDySQeokH0UHXVE8oknrJPrq2YPgNtFpUrwTqhvjKT3Qaa7U4K40rJGCfSPsyT2mKCAbxjiQAFqAGgmks5qQc4P4pPOwz4/8AEv8ACmzmznk85pwdqFD3UGmeRBDjuJfdUZS2zl0A5TqgRcDoQa0rGC9VryK4Li9nqc3uvLJ7EAIA8c3jVmxutY917k2aZzFHKTBmjB6aQxK6RZXKqpjQmsMKfq0qMwi70+dX0V254f7GTLqY3XPYBVpqH4NYeEFZ1Ubdg/fUzWvVOYsW69yZzwxM41XUlHqmkWaG1158W8r6cD9EBPurjhgVk2X+VrZrnMIjNrripzyVEZnzvIRHZKv3VT9t4sXGtWjyUpJefV81LaE96iT7qt0+1e/6tMoUKFamIKFChQChQoUAoUKFAKo/DdnK+hY+emO9P7iKvFUzygc5rohXjIrjZP4rNX2iCSZBqEx1iak2XZTFM8Y3WJvR3BH/ALnhvtD7Kq3UVg+wF5NoYZR/OpH3re+t4Fa9Xpi3/Z2hQoVapChQoUAoUKFByK5lHRRqFATih0DwojmFQRBSk9opahQVzaWHS2SlCQlJEwkQJJvVcx6tat+3WuartB91VTarcVj2zlbNN7ihHTNdYF+uirNHwutUNMS2EbtTgiTA6h3ndSTAtUpsTD5nh0J5R7tPTVuM7ZHGV5LVowjORCUjcAKWrldrbJx5rLV/lXftF+0aJjjCT2UKFYMvb08fUUx+5V31rXk1YSnClQEFTrmY9OUwPAUKFaNLP+QttChQrQyBQoUKAUKFCgFChQoBVa4doBYSSLhwR3gzQoVzl6d4faKIzqKPi6FCsH7ejECLYrD/AGrftit7rtCten0xb/sFChQq5QFChQoBQoUKAUKFCgFChQoGu0ky2rsqmbV0oUKzb2n8dXHTr2mlMIeWK5QrK2RLt61Z+CqbOHfIHdFChV+n7KPyPon6FChWxhf/2Q=="/>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cs-CZ"/>
          </a:p>
        </p:txBody>
      </p:sp>
      <p:sp>
        <p:nvSpPr>
          <p:cNvPr id="7" name="TextovéPole 6"/>
          <p:cNvSpPr txBox="1"/>
          <p:nvPr/>
        </p:nvSpPr>
        <p:spPr>
          <a:xfrm>
            <a:off x="460375" y="1057722"/>
            <a:ext cx="3528392" cy="5355312"/>
          </a:xfrm>
          <a:prstGeom prst="rect">
            <a:avLst/>
          </a:prstGeom>
        </p:spPr>
        <p:style>
          <a:lnRef idx="1">
            <a:schemeClr val="accent2"/>
          </a:lnRef>
          <a:fillRef idx="2">
            <a:schemeClr val="accent2"/>
          </a:fillRef>
          <a:effectRef idx="1">
            <a:schemeClr val="accent2"/>
          </a:effectRef>
          <a:fontRef idx="minor">
            <a:schemeClr val="dk1"/>
          </a:fontRef>
        </p:style>
        <p:txBody>
          <a:bodyPr>
            <a:spAutoFit/>
          </a:bodyPr>
          <a:lstStyle/>
          <a:p>
            <a:pPr marL="285750" indent="-285750" eaLnBrk="0" hangingPunct="0">
              <a:buFont typeface="Arial" pitchFamily="34" charset="0"/>
              <a:buChar char="•"/>
              <a:defRPr/>
            </a:pPr>
            <a:r>
              <a:rPr lang="cs-CZ" sz="1800" dirty="0" smtClean="0">
                <a:solidFill>
                  <a:schemeClr val="tx2"/>
                </a:solidFill>
              </a:rPr>
              <a:t>Když už mobily, tablety, počítače, aplikace, tak s mírou</a:t>
            </a:r>
          </a:p>
          <a:p>
            <a:pPr marL="285750" indent="-285750" eaLnBrk="0" hangingPunct="0">
              <a:buFont typeface="Arial" pitchFamily="34" charset="0"/>
              <a:buChar char="•"/>
              <a:defRPr/>
            </a:pPr>
            <a:endParaRPr lang="cs-CZ" sz="1800" dirty="0">
              <a:solidFill>
                <a:schemeClr val="tx2"/>
              </a:solidFill>
            </a:endParaRPr>
          </a:p>
          <a:p>
            <a:pPr marL="285750" indent="-285750" eaLnBrk="0" hangingPunct="0">
              <a:buFont typeface="Arial" pitchFamily="34" charset="0"/>
              <a:buChar char="•"/>
              <a:defRPr/>
            </a:pPr>
            <a:r>
              <a:rPr lang="cs-CZ" sz="1800" b="1" dirty="0" smtClean="0">
                <a:solidFill>
                  <a:schemeClr val="tx2"/>
                </a:solidFill>
              </a:rPr>
              <a:t>Musíte je umět dostat pryč, dělat něco jiného, jít ven, mluvit s lidmi, číst si knížku, poslouchat čtenou knížku, …</a:t>
            </a:r>
          </a:p>
          <a:p>
            <a:pPr marL="285750" indent="-285750" eaLnBrk="0" hangingPunct="0">
              <a:buFont typeface="Arial" pitchFamily="34" charset="0"/>
              <a:buChar char="•"/>
              <a:defRPr/>
            </a:pPr>
            <a:endParaRPr lang="cs-CZ" sz="1800" dirty="0">
              <a:solidFill>
                <a:schemeClr val="tx2"/>
              </a:solidFill>
            </a:endParaRPr>
          </a:p>
          <a:p>
            <a:pPr marL="285750" indent="-285750" eaLnBrk="0" hangingPunct="0">
              <a:buFont typeface="Arial" pitchFamily="34" charset="0"/>
              <a:buChar char="•"/>
              <a:defRPr/>
            </a:pPr>
            <a:r>
              <a:rPr lang="cs-CZ" sz="1800" dirty="0" smtClean="0">
                <a:solidFill>
                  <a:schemeClr val="tx2"/>
                </a:solidFill>
              </a:rPr>
              <a:t>Je to skvělý způsob na odložení dítěte. Ještě lepší, než dřív byla televize</a:t>
            </a:r>
          </a:p>
          <a:p>
            <a:pPr marL="285750" indent="-285750" eaLnBrk="0" hangingPunct="0">
              <a:buFont typeface="Arial" pitchFamily="34" charset="0"/>
              <a:buChar char="•"/>
              <a:defRPr/>
            </a:pPr>
            <a:endParaRPr lang="cs-CZ" sz="1800" dirty="0">
              <a:solidFill>
                <a:schemeClr val="tx2"/>
              </a:solidFill>
            </a:endParaRPr>
          </a:p>
          <a:p>
            <a:pPr marL="285750" indent="-285750" eaLnBrk="0" hangingPunct="0">
              <a:buFont typeface="Arial" pitchFamily="34" charset="0"/>
              <a:buChar char="•"/>
              <a:defRPr/>
            </a:pPr>
            <a:r>
              <a:rPr lang="cs-CZ" sz="1800" dirty="0" smtClean="0">
                <a:solidFill>
                  <a:schemeClr val="tx2"/>
                </a:solidFill>
              </a:rPr>
              <a:t>Nevíme co tyhle všechny změny udělají s komunikačními schopnostmi a dalšími věcmi u dětí</a:t>
            </a:r>
          </a:p>
          <a:p>
            <a:pPr marL="285750" indent="-285750" eaLnBrk="0" hangingPunct="0">
              <a:buFont typeface="Arial" pitchFamily="34" charset="0"/>
              <a:buChar char="•"/>
              <a:defRPr/>
            </a:pPr>
            <a:endParaRPr lang="cs-CZ" sz="1800" dirty="0" smtClean="0">
              <a:solidFill>
                <a:schemeClr val="tx2"/>
              </a:solidFill>
            </a:endParaRPr>
          </a:p>
        </p:txBody>
      </p:sp>
      <p:sp>
        <p:nvSpPr>
          <p:cNvPr id="6" name="TextovéPole 5"/>
          <p:cNvSpPr txBox="1"/>
          <p:nvPr/>
        </p:nvSpPr>
        <p:spPr>
          <a:xfrm>
            <a:off x="4141166" y="1057721"/>
            <a:ext cx="4545633" cy="5078313"/>
          </a:xfrm>
          <a:prstGeom prst="rect">
            <a:avLst/>
          </a:prstGeom>
        </p:spPr>
        <p:style>
          <a:lnRef idx="1">
            <a:schemeClr val="accent2"/>
          </a:lnRef>
          <a:fillRef idx="2">
            <a:schemeClr val="accent2"/>
          </a:fillRef>
          <a:effectRef idx="1">
            <a:schemeClr val="accent2"/>
          </a:effectRef>
          <a:fontRef idx="minor">
            <a:schemeClr val="dk1"/>
          </a:fontRef>
        </p:style>
        <p:txBody>
          <a:bodyPr wrap="square">
            <a:spAutoFit/>
          </a:bodyPr>
          <a:lstStyle/>
          <a:p>
            <a:pPr marL="285750" indent="-285750" eaLnBrk="0" hangingPunct="0">
              <a:buFont typeface="Arial" pitchFamily="34" charset="0"/>
              <a:buChar char="•"/>
              <a:defRPr/>
            </a:pPr>
            <a:r>
              <a:rPr lang="cs-CZ" sz="1800" dirty="0" smtClean="0">
                <a:solidFill>
                  <a:schemeClr val="tx2"/>
                </a:solidFill>
              </a:rPr>
              <a:t>Děti nemají zábrany</a:t>
            </a:r>
          </a:p>
          <a:p>
            <a:pPr marL="285750" indent="-285750" eaLnBrk="0" hangingPunct="0">
              <a:buFont typeface="Arial" pitchFamily="34" charset="0"/>
              <a:buChar char="•"/>
              <a:defRPr/>
            </a:pPr>
            <a:endParaRPr lang="cs-CZ" sz="1800" dirty="0">
              <a:solidFill>
                <a:schemeClr val="tx2"/>
              </a:solidFill>
            </a:endParaRPr>
          </a:p>
          <a:p>
            <a:pPr marL="285750" indent="-285750" eaLnBrk="0" hangingPunct="0">
              <a:buFont typeface="Arial" pitchFamily="34" charset="0"/>
              <a:buChar char="•"/>
              <a:defRPr/>
            </a:pPr>
            <a:r>
              <a:rPr lang="cs-CZ" sz="1800" dirty="0" smtClean="0">
                <a:solidFill>
                  <a:schemeClr val="tx2"/>
                </a:solidFill>
              </a:rPr>
              <a:t>Zůstává po nich nesmazatelná problematická digitální stopa</a:t>
            </a:r>
          </a:p>
          <a:p>
            <a:pPr marL="285750" indent="-285750" eaLnBrk="0" hangingPunct="0">
              <a:buFont typeface="Arial" pitchFamily="34" charset="0"/>
              <a:buChar char="•"/>
              <a:defRPr/>
            </a:pPr>
            <a:endParaRPr lang="cs-CZ" sz="1800" dirty="0">
              <a:solidFill>
                <a:schemeClr val="tx2"/>
              </a:solidFill>
            </a:endParaRPr>
          </a:p>
          <a:p>
            <a:pPr marL="285750" indent="-285750" eaLnBrk="0" hangingPunct="0">
              <a:buFont typeface="Arial" pitchFamily="34" charset="0"/>
              <a:buChar char="•"/>
              <a:defRPr/>
            </a:pPr>
            <a:r>
              <a:rPr lang="cs-CZ" sz="1800" dirty="0" smtClean="0">
                <a:solidFill>
                  <a:schemeClr val="tx2"/>
                </a:solidFill>
              </a:rPr>
              <a:t>Cokoliv ochotně sdílejí, kopírují</a:t>
            </a:r>
          </a:p>
          <a:p>
            <a:pPr marL="285750" indent="-285750" eaLnBrk="0" hangingPunct="0">
              <a:buFont typeface="Arial" pitchFamily="34" charset="0"/>
              <a:buChar char="•"/>
              <a:defRPr/>
            </a:pPr>
            <a:endParaRPr lang="cs-CZ" sz="1800" dirty="0">
              <a:solidFill>
                <a:schemeClr val="tx2"/>
              </a:solidFill>
            </a:endParaRPr>
          </a:p>
          <a:p>
            <a:pPr marL="285750" indent="-285750" eaLnBrk="0" hangingPunct="0">
              <a:buFont typeface="Arial" pitchFamily="34" charset="0"/>
              <a:buChar char="•"/>
              <a:defRPr/>
            </a:pPr>
            <a:r>
              <a:rPr lang="cs-CZ" sz="1800" dirty="0" smtClean="0">
                <a:solidFill>
                  <a:schemeClr val="tx2"/>
                </a:solidFill>
              </a:rPr>
              <a:t>Vymýšlejí si</a:t>
            </a:r>
          </a:p>
          <a:p>
            <a:pPr marL="285750" indent="-285750" eaLnBrk="0" hangingPunct="0">
              <a:buFont typeface="Arial" pitchFamily="34" charset="0"/>
              <a:buChar char="•"/>
              <a:defRPr/>
            </a:pPr>
            <a:endParaRPr lang="cs-CZ" sz="1800" dirty="0">
              <a:solidFill>
                <a:schemeClr val="tx2"/>
              </a:solidFill>
            </a:endParaRPr>
          </a:p>
          <a:p>
            <a:pPr marL="285750" indent="-285750" eaLnBrk="0" hangingPunct="0">
              <a:buFont typeface="Arial" pitchFamily="34" charset="0"/>
              <a:buChar char="•"/>
              <a:defRPr/>
            </a:pPr>
            <a:r>
              <a:rPr lang="cs-CZ" sz="1800" dirty="0" smtClean="0">
                <a:solidFill>
                  <a:schemeClr val="tx2"/>
                </a:solidFill>
              </a:rPr>
              <a:t>Netuší kdo je vlastně na druhé straně</a:t>
            </a:r>
          </a:p>
          <a:p>
            <a:pPr marL="285750" indent="-285750" eaLnBrk="0" hangingPunct="0">
              <a:buFont typeface="Arial" pitchFamily="34" charset="0"/>
              <a:buChar char="•"/>
              <a:defRPr/>
            </a:pPr>
            <a:endParaRPr lang="cs-CZ" sz="1800" dirty="0">
              <a:solidFill>
                <a:schemeClr val="tx2"/>
              </a:solidFill>
            </a:endParaRPr>
          </a:p>
          <a:p>
            <a:pPr marL="285750" indent="-285750" eaLnBrk="0" hangingPunct="0">
              <a:buFont typeface="Arial" pitchFamily="34" charset="0"/>
              <a:buChar char="•"/>
              <a:defRPr/>
            </a:pPr>
            <a:r>
              <a:rPr lang="cs-CZ" sz="1800" dirty="0" smtClean="0">
                <a:solidFill>
                  <a:schemeClr val="tx2"/>
                </a:solidFill>
              </a:rPr>
              <a:t>Neumí správně nastavit hranici mezi soukromým a veřejným</a:t>
            </a:r>
          </a:p>
          <a:p>
            <a:pPr marL="285750" indent="-285750" eaLnBrk="0" hangingPunct="0">
              <a:buFont typeface="Arial" pitchFamily="34" charset="0"/>
              <a:buChar char="•"/>
              <a:defRPr/>
            </a:pPr>
            <a:endParaRPr lang="cs-CZ" sz="1800" dirty="0">
              <a:solidFill>
                <a:schemeClr val="tx2"/>
              </a:solidFill>
            </a:endParaRPr>
          </a:p>
          <a:p>
            <a:pPr marL="285750" indent="-285750" eaLnBrk="0" hangingPunct="0">
              <a:buFont typeface="Arial" pitchFamily="34" charset="0"/>
              <a:buChar char="•"/>
              <a:defRPr/>
            </a:pPr>
            <a:r>
              <a:rPr lang="cs-CZ" sz="1800" dirty="0" smtClean="0">
                <a:solidFill>
                  <a:schemeClr val="tx2"/>
                </a:solidFill>
              </a:rPr>
              <a:t>Neznalost „babiččina pravidla“</a:t>
            </a:r>
          </a:p>
          <a:p>
            <a:pPr marL="285750" indent="-285750" eaLnBrk="0" hangingPunct="0">
              <a:buFont typeface="Arial" pitchFamily="34" charset="0"/>
              <a:buChar char="•"/>
              <a:defRPr/>
            </a:pPr>
            <a:endParaRPr lang="cs-CZ" sz="1800" dirty="0">
              <a:solidFill>
                <a:schemeClr val="tx2"/>
              </a:solidFill>
            </a:endParaRPr>
          </a:p>
          <a:p>
            <a:pPr marL="285750" indent="-285750" eaLnBrk="0" hangingPunct="0">
              <a:buFont typeface="Arial" pitchFamily="34" charset="0"/>
              <a:buChar char="•"/>
              <a:defRPr/>
            </a:pPr>
            <a:r>
              <a:rPr lang="cs-CZ" sz="1800" dirty="0" smtClean="0">
                <a:solidFill>
                  <a:schemeClr val="tx2"/>
                </a:solidFill>
              </a:rPr>
              <a:t>Vznikají nové </a:t>
            </a:r>
            <a:r>
              <a:rPr lang="cs-CZ" sz="1800" dirty="0" err="1" smtClean="0">
                <a:solidFill>
                  <a:schemeClr val="tx2"/>
                </a:solidFill>
              </a:rPr>
              <a:t>fóbie</a:t>
            </a:r>
            <a:r>
              <a:rPr lang="cs-CZ" sz="1800" dirty="0" smtClean="0">
                <a:solidFill>
                  <a:schemeClr val="tx2"/>
                </a:solidFill>
              </a:rPr>
              <a:t> (FOMO například), nové sociální „třídění“</a:t>
            </a:r>
          </a:p>
        </p:txBody>
      </p:sp>
    </p:spTree>
    <p:extLst>
      <p:ext uri="{BB962C8B-B14F-4D97-AF65-F5344CB8AC3E}">
        <p14:creationId xmlns:p14="http://schemas.microsoft.com/office/powerpoint/2010/main" val="1517756924"/>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3"/>
          <p:cNvSpPr txBox="1">
            <a:spLocks/>
          </p:cNvSpPr>
          <p:nvPr/>
        </p:nvSpPr>
        <p:spPr>
          <a:xfrm>
            <a:off x="457200" y="116632"/>
            <a:ext cx="8229600" cy="648072"/>
          </a:xfrm>
          <a:prstGeom prst="rect">
            <a:avLst/>
          </a:prstGeom>
        </p:spPr>
        <p:style>
          <a:lnRef idx="0">
            <a:schemeClr val="accent4"/>
          </a:lnRef>
          <a:fillRef idx="3">
            <a:schemeClr val="accent4"/>
          </a:fillRef>
          <a:effectRef idx="3">
            <a:schemeClr val="accent4"/>
          </a:effectRef>
          <a:fontRef idx="minor">
            <a:schemeClr val="lt1"/>
          </a:fontRef>
        </p:style>
        <p:txBody>
          <a:bodyPr vert="horz" lIns="91440" tIns="45720" rIns="91440" bIns="45720" rtlCol="0" anchor="ctr">
            <a:noAutofit/>
          </a:bodyPr>
          <a:lstStyle>
            <a:lvl1pPr algn="l" rtl="0" eaLnBrk="0" fontAlgn="base" hangingPunct="0">
              <a:spcBef>
                <a:spcPct val="0"/>
              </a:spcBef>
              <a:spcAft>
                <a:spcPct val="0"/>
              </a:spcAft>
              <a:defRPr sz="4000" kern="1200" spc="-100">
                <a:solidFill>
                  <a:schemeClr val="lt1"/>
                </a:solidFill>
                <a:latin typeface="+mn-lt"/>
                <a:ea typeface="+mn-ea"/>
                <a:cs typeface="+mn-cs"/>
              </a:defRPr>
            </a:lvl1pPr>
            <a:lvl2pPr algn="l" rtl="0" eaLnBrk="0" fontAlgn="base" hangingPunct="0">
              <a:spcBef>
                <a:spcPct val="0"/>
              </a:spcBef>
              <a:spcAft>
                <a:spcPct val="0"/>
              </a:spcAft>
              <a:defRPr sz="4000">
                <a:solidFill>
                  <a:schemeClr val="lt1"/>
                </a:solidFill>
                <a:latin typeface="+mn-lt"/>
                <a:ea typeface="+mn-ea"/>
                <a:cs typeface="+mn-cs"/>
              </a:defRPr>
            </a:lvl2pPr>
            <a:lvl3pPr algn="l" rtl="0" eaLnBrk="0" fontAlgn="base" hangingPunct="0">
              <a:spcBef>
                <a:spcPct val="0"/>
              </a:spcBef>
              <a:spcAft>
                <a:spcPct val="0"/>
              </a:spcAft>
              <a:defRPr sz="4000">
                <a:solidFill>
                  <a:schemeClr val="lt1"/>
                </a:solidFill>
                <a:latin typeface="+mn-lt"/>
                <a:ea typeface="+mn-ea"/>
                <a:cs typeface="+mn-cs"/>
              </a:defRPr>
            </a:lvl3pPr>
            <a:lvl4pPr algn="l" rtl="0" eaLnBrk="0" fontAlgn="base" hangingPunct="0">
              <a:spcBef>
                <a:spcPct val="0"/>
              </a:spcBef>
              <a:spcAft>
                <a:spcPct val="0"/>
              </a:spcAft>
              <a:defRPr sz="4000">
                <a:solidFill>
                  <a:schemeClr val="lt1"/>
                </a:solidFill>
                <a:latin typeface="+mn-lt"/>
                <a:ea typeface="+mn-ea"/>
                <a:cs typeface="+mn-cs"/>
              </a:defRPr>
            </a:lvl4pPr>
            <a:lvl5pPr algn="l" rtl="0" eaLnBrk="0" fontAlgn="base" hangingPunct="0">
              <a:spcBef>
                <a:spcPct val="0"/>
              </a:spcBef>
              <a:spcAft>
                <a:spcPct val="0"/>
              </a:spcAft>
              <a:defRPr sz="4000">
                <a:solidFill>
                  <a:schemeClr val="lt1"/>
                </a:solidFill>
                <a:latin typeface="+mn-lt"/>
                <a:ea typeface="+mn-ea"/>
                <a:cs typeface="+mn-cs"/>
              </a:defRPr>
            </a:lvl5pPr>
            <a:lvl6pPr marL="457200" algn="l" rtl="0" fontAlgn="base">
              <a:spcBef>
                <a:spcPct val="0"/>
              </a:spcBef>
              <a:spcAft>
                <a:spcPct val="0"/>
              </a:spcAft>
              <a:defRPr sz="4000">
                <a:solidFill>
                  <a:schemeClr val="lt1"/>
                </a:solidFill>
                <a:latin typeface="+mn-lt"/>
                <a:ea typeface="+mn-ea"/>
                <a:cs typeface="+mn-cs"/>
              </a:defRPr>
            </a:lvl6pPr>
            <a:lvl7pPr marL="914400" algn="l" rtl="0" fontAlgn="base">
              <a:spcBef>
                <a:spcPct val="0"/>
              </a:spcBef>
              <a:spcAft>
                <a:spcPct val="0"/>
              </a:spcAft>
              <a:defRPr sz="4000">
                <a:solidFill>
                  <a:schemeClr val="lt1"/>
                </a:solidFill>
                <a:latin typeface="+mn-lt"/>
                <a:ea typeface="+mn-ea"/>
                <a:cs typeface="+mn-cs"/>
              </a:defRPr>
            </a:lvl7pPr>
            <a:lvl8pPr marL="1371600" algn="l" rtl="0" fontAlgn="base">
              <a:spcBef>
                <a:spcPct val="0"/>
              </a:spcBef>
              <a:spcAft>
                <a:spcPct val="0"/>
              </a:spcAft>
              <a:defRPr sz="4000">
                <a:solidFill>
                  <a:schemeClr val="lt1"/>
                </a:solidFill>
                <a:latin typeface="+mn-lt"/>
                <a:ea typeface="+mn-ea"/>
                <a:cs typeface="+mn-cs"/>
              </a:defRPr>
            </a:lvl8pPr>
            <a:lvl9pPr marL="1828800" algn="l" rtl="0" fontAlgn="base">
              <a:spcBef>
                <a:spcPct val="0"/>
              </a:spcBef>
              <a:spcAft>
                <a:spcPct val="0"/>
              </a:spcAft>
              <a:defRPr sz="4000">
                <a:solidFill>
                  <a:schemeClr val="lt1"/>
                </a:solidFill>
                <a:latin typeface="+mn-lt"/>
                <a:ea typeface="+mn-ea"/>
                <a:cs typeface="+mn-cs"/>
              </a:defRPr>
            </a:lvl9pPr>
          </a:lstStyle>
          <a:p>
            <a:r>
              <a:rPr lang="cs-CZ" sz="3200" b="1" dirty="0" smtClean="0"/>
              <a:t>Dítě v síti	</a:t>
            </a:r>
            <a:endParaRPr lang="cs-CZ" sz="3200" b="1" dirty="0"/>
          </a:p>
        </p:txBody>
      </p:sp>
      <p:sp>
        <p:nvSpPr>
          <p:cNvPr id="2" name="AutoShape 8" descr="data:image/jpeg;base64,/9j/4AAQSkZJRgABAQAAAQABAAD/2wCEAAkGBxQTEhQUEhQWFRQWFhYaFRcUFxgYGBYYFBgWGhYXFxQYHCggGRwlHRgWITEhJSkrLi4uGB8zODMsNygtLisBCgoKDg0OGxAQGCwkHyYsLCwvLCwsLCwsLC8sLCwsLCwsLCwuLC0sLCwsLCwsLCwsLCwsLCwsLCwsLCw2NywrK//AABEIALMBGgMBIgACEQEDEQH/xAAcAAAABwEBAAAAAAAAAAAAAAAAAgMEBQYHAQj/xABPEAABAwIDAgkGCQgJBAMBAAABAgMRACEEEjEFQQYTIjJRYXGBkQdSobGywRQjNEJicnOS0TNTgpPC4eLwFRYkQ0Rjs9LxJTWDohejwwj/xAAZAQEAAwEBAAAAAAAAAAAAAAAAAQMEAgX/xAAkEQEBAAMAAgICAgMBAAAAAAAAAQIDESExEjIEQSJRE2HRof/aAAwDAQACEQMRAD8A3ChQoUHCoDWi8YOkeNIYikooHvGDpHjXC6npHjTEiuEUEhxg6R40OMT0jxFRpFN8WlyPi8s78wmey4vQTPGp84eIoccnzh4iq+2h885TY6spnxmKWbQuTmII3QIigmeOT5w8RQ49PnDxFRBFFIoJnj0+cPEUOPT5w8RUGRRTQT6XUnQg9ho9VtRi41GlWJsyAekCgNQoUVaoBPQKDjr6U85QHaaar2wwNXmx2rSPfXk/hzwmexuKdU4tRQFqDaJOVKUkgQnSd81XBQeyneFGDTriWR/5UfjTJ3h5s5OuMY/WJ/GvIcUYCg9YL8pWzB/jGu4z6hTdzyq7LH+JB+qhw+pNeXEGnDZqR6SX5XtmjRbh7Gl+8UivywYH5qXj+hHrNefGzTps04huivLDhvmsvHuQP2qSV5Xm/m4ZzvUkeomsabVTptVBqy/K0r5uFHe7HqQaTPlUfOmGbHa6o/8A5is2Qql0KoL1/wDImJkEIQD1rcI8AQDTrBeUt8KHHIbKN5QFApHTlJObxHfpVBSqlAqg9DbOxYdQFjf33HXvHXTqoLgV8jZ+zb9hNTtQkKFChQcoUKFA1f1qK21mypyEA5rzMaHoqVe1qN2pon63uNBXV4LEXjEEXkCNNbXGn4Uqwy8BBdCj0kEd1opq5iYJOe+ZVi7AAH6FuygrEXAzcnzuN3EXMBHbF6B9kd85Hgr8aHFu+cjwV+NMPhNgc+8/33VNzk6tK6HrXXBBV/ek2OknL0xQPsjvnI8FfjXOLd85Hgr8aaB8SOXaBPxvVB+bftpNGI5wzEEf5p6YIzFGmtA/4t3zkeCvxocW75yPBX40yOInRdzEDjSATMGCUf8APVRvhYkcu3zvjTaJ05F7XoOYrZz65jEFExGRIERrqDM9dSez0LBIWQbCCARPST11GocK7JMqAEAPHlDeTyNYOt6mcL7hQKOaGrBhjyE/VHqqAcFqnsMOQn6o9VArSeI5iuw+qlKSxPMV9U+qg8V478q59dXtGn+xeDuIxSVqYbUvIQDlQtWomOSkie2KY7S/LO/aL9o1sXkEeWnD4op/OtyACTzTfsoM+Pk+2jJCcG+obiGyAevlQaXb8m20z/gnu/IPWqvQ5x73Qv7o/wB1BGLdJA5Q6SUiBb601PBgLfku2of8GvvcZHrcpdPk0x4MKaSg9Cnmvco1vpWv85/6/vpk/gErUVKUoqO8EjTsNTxDHsJ5M8SbLLYNsoDqTPbapBXksxOY5VMhP03DPXICIF61BOzkSDKpBkXOveadcWJ19CfwoMxw/knxR1cYH6S/9lPEeSfEDV5nuzn3CtGCfpK8R+FKJT9JXjQZ835LHZgvtz0BJP7VPW/JUve+nub/AI6vQP0lfeP40YJ6z95X41AzDhjwSGCYbXmClFzKSEkEghRk8oi0RYCqiFVpflVSBhGz/nJ3k/MX01lgXUjeOAalnDIBAyBtnJrJlpJVPfVlqq8AMQosBBjKhrD5bX5TQKpPhVqrlIUKFCg5QoUKBs7UZtXRP1vcak3ajNr81P1vcaCuOvqUrVPJmIWtOhvmATGg9FIB1SY5XRYuLNoETyOv1V11V1cozmMDM953UIHdR2GVKFiT0y46DMHpAtJiegUBFuGByrEa8auOSbiQnX8NK6Vqkcq4EkcY5Ea25F7Ce+lfgjkDvBl1y4Ol++ut4ReaSToLca4YMem80CIcMXVaRcOub5PmdWlcDhBPL/8AtcMaHzbWjxpZGEcvJvED41w9ETPrFd+Br7NZh1yJ3W6NKBJp9Upubyfyi9Jvqjq07aIlwxJV1WccJ3GOb0U4VhXD33PxrnSbCurwy93fLrm4yO+gbuOkSFLiDA+Nc1sI5nqqcwfuHX6aifgjljIkCLuOEaG8dN+6pbBD1CgXXpVga5o7B6qr7mlWBrmjsFAak8TzFdhpSk8RzVdh9VB4t2r+Wd+0X7RrWPIntBLGDxbi5KQ80DETygQNSBvrJ9r/AJd77Vz2jWr+RBAVhMYFICxxiDlUAoKhtZAIUCDpUX06x52daTheEuGcAKHRJEhKuQpX1UqjN3TXMNt1lyQFZSNQsFJHbOlR2y+C2ExKEr4lLS0rtxBU2jO2QZ4uSmM02I3VO7OwSVMJRiy285l5SnUJIzb7hI9EaVxMsrJYus1S2cv/AD/qFc4VsJcLayUkEiYkGDGoruI2m64pIwaUPiCVkKTybgAGSI3+FPMYllHJDaAByBABHREK7tdaZ7JwTRbfUzh20LzJF0I6bxIgWrVz4+fbFMvleFsOcaeexl6Mq2jbvUKK+nHTyG2wLXW42D12BNSzuDHEApaaDhSJ5CLEi8ECiYzBrSw2EJTxgLfGKAQCQOcebvPVT/J/p18P9oUcI0sBSMW4gPBXMbIWcpAynk23nWKaI4chTuVDJKbicwJVAOmWQLx076gfKYmMWhRCUE4duQNAZXI0vf1U24EoBeaBNyXPDKax792U7cY1Yasfj5v660XDbZOWXUZVE8lCbki0WNyZnQd1E2jtp9pHGDDKUmYAPJUSrm868WvYdtOsHjlfC1N8WCgNpVJsbkpjMTG6e+nvCVwFjVNlpmDMa613+P3ZMbb7Z8s5MLZPKicO8Y67s1C3kJQv4QOSkyAMq4v01moXWmeUc/8ATUn/AD0eyqsqDlXZzlscYZfLGV6B8ni/io/ycKfFr91W6oDgN8iY+yb9hNT9cLAoUKFByhQoUDd2ovbHNT9b3GpR38ai9sc1P1vcaCrYtwqN9xItxwsenKINHRdVpgmLl4G46DYb70itPKVY6n5r3TbQ+quKSTuN4HNeta1p6Iv00CjYEb4Egxx3NVawOpknsooBBjfoLv8Azo1V393VRSCJtqCLJe6hpNGbRmIAscp5weAiAN5iY76A2nnQcwH5YqmADPV1+FcCAISc0kjQvG0WhW437KWOCUNMsQRcub9ZOainAqjLyY+s5rf6XWaBJR1M8okgfliJg5rDtt310FJtyotvezBRFp6taXVglGebra7nULwrqopwKosQOqXIkG0cqdCaBJYnMBom1+OmAbXGpk7qnMB+yP5vUQvAqJnkzrdTmp6s1hp6al8ALnsFAq6db+roqxtaDsFVx5AMyJ6LTVjb0HYKA1Jv81XYfVSlEe5quw+qg8W7Y+UPfaue0a1//wDnwfF4gf5zXsLrIdtfKH/tXPbNaP5KNpuYbAY55oJU4h1jKF80kym9x01FTjO3kXbhKMZ8OaTh3g20VIBSCoDklJXyQIuFU52tilttpGIdUXMznLQmBGY5Arix5pA7u+mXBbbuKxTKn1cWhAdVxuQCAEobKYzSd5nsqHd2+MS2kceHnGuNU6QECyieLAypAJAtpurvV5ynEbMeSy1ZsQr+zIWSVEoBkGSfpEjU751pXZGHU41iAFxKmlBUkckEqUNRFpqvs8LMN8HbSVqzZE5koTJ0uJMTepzgfj23m8SkgoSSmOPhGac0kTroOmrM7L4inXjZZasLjRRhEoddg5EpUuQmT1KUdT29Nd2skqZQpDwQEkKznKQQUlIuSEnnAzNJYphheHSwVpUAEiAoHm6aAx4bqM6ywGUsZ0p4sBKQpQSUwkp3jWCRpVfwv9LvlO+0Fwg2Xh1ONF9WZSWWkzJGYAqvYGJuaR23gmkYdZwSw2+nKpCjmI+LClqSRMQQmO+mfDHbq2H2kMIDraWW+WElYBSpQgrQCJgAx11Hr4aBQhxCADlnLz4UhwcwgTqZ7KjP61HS/C7bCFow7kqQp1lDgQBI3KifEVaOGZUrZwCQoFTrAAtfMR0HSqVsfF/Cm0Mwn4phA5R1U3I5PakFXToKsTfC5l5r4OkKS7n0Kcv5PnE3nvqPxpzHHH+v+q8rzGmPlF/7X2YhHqNZIHK1nyk22Sep9qsc4yrdv3pp+kepuA3yHD/ZNf6aanqgOAvyHD/ZNf6aan6qWhQoUKDlChQoG7lRW2uan63uNSjtRW2uan63uNBWXlKKiY5oMS2vSYMQrlGk1JsTlME3GRwnNGvOmLnSgtmSolB1/NmTc3HKvb10RLQBPIPc0oSLyOf10ChZMwQCANyHLhUxBzXgm9cdSSLpkJIB+LcudARyriAL0khiEzkuTH5NU9JkZ99ooxw4ITyCen4tQuDv5Vhp00CoQT80RlIgockxciM2/dvpPIRCssmwHxblssEFQzdHqrjuGMglIN4MNmbRJBz6Hca6GDnjL1TxZgwI5xX1RNAYt2Mp+cIAbc1i5gK0trXUsWgpuLDkOfP0POvfXopM4f6FjeA2qRqBPLpRtiSCU3JueLULiIJ5Vt/jQFdbskZSeiG3SIM2PK1tU/s7f2Cq6WLcyxkRxRkEC08vS9WHZm/sFA6c3z3VPt6DsFV55kG53aeAqwtaDsFAaiO809h9VHorvNPYaDxbtz5S/wDbOe2qtU8h2GDmGxiFJCwXGeSoAgwFG4NZZt75ViPtnfbVWq+QhwhjGEKSk52rqukWVrcUO8abhtloSkp4tEGZ5IiIA0pJjYrSEwltI1sEpA9ApX4afzzO+bHW8fO7K4cWr88z90/7qmePSLe+3GditJuEJk3MJAnwFN9pbHbVClFSAmRyPpRrY9FPU42xl1ondaAOmb3pRrHJ+c431Zbes1Mtl8CvsbLShxpbTi4StJUFpNwDa2Udfoo42MhalrcW4VKWTyQQACZAjLVgOPb/ADifGgMe3+cT413/AJMnHwhhgdjoQnk5jmMyq5vA3jqpz/RiZBIBjfF9Dvpf4e356fGh8Pa89PjVdtvt2RYwYTcASRe1LDApHKAv+OtJDHJ3uNnst76TRjzN3Go3xMx40ngVjywpjZa/tmfarCM9q3PyuvhWynSCCA6zoZ+eKwMrsaD1vwE+Q4f7Fr/TTVgqv8AvkGG+xa/001YKhIUKFCg5QoUniHghKlKMBIJPYKBJ03qK23zE/W9xp3g8QXG0LIgqEx0Tupnts8hP1vcaFVPieUrk35RBLY3Gdc9/RrRfg4sMoEi54tMJnzhn6JB7aO8wM3zVSTMIbMX3kmf+KQDRjmgdXFt6/e7RQGUx0IOkfkk9H173g0fi5I5N1HXiha8coZur0iki1IskTEXbbMd2ft8K6tGpCdNJba06Ac3b4mgPxFubfQ/FJvJN4C+oVxSIUeQSCAIDQtYEXzX/AHUunJrxEfoom0Hp/mKALf5mOmzfjzqBNLN4AAsmDxYgaE/O6d3bXAxqMg0v8WLmeSQM+kTR/i5jiYvrCIt15q6Q2IHEbrWRPpVQIKYEnk5bGym03FjHPvcCrHsvf2CoQqbMy1rrIRv1JvfdepvZRud1hQO1oBm38xU+3oOwVXnXALHU6eAqU2HtNGIZQ62bKFxvSU2Uk9YIqA/ormh7DRqK7zT2GpHi/b/yrEfbO+2qtM8irIXhsalUwVszlsbZtKzThF8qxH2zvtqrTvIWfisX9dn9qoveeBZ8a20gkLS6FAfOUsJUQmcqF8XlUYt0Wpd7ZqAopCVG8Al9AmY+aRIpxisK+45KlNcXJlKcyZBtyrwoxFzUqpAmcx7le6qtO3ZlP548pcZ3xfBieDzXnOfe/dXP6vtec59791PFoVoFW3EuEH2aXQuReO4z6YFX9EQ3sdg2S4onoCwdO6us7EZUopClyASZUAAE6kmKkW8OhJkagGJUTE0yw2EW28+4lRHGIcSMqk2KxyTB6DXWPPPXGXf0Zv7NbEFOdQIP96hOk+cNOulcLsZCwSQ4kbvjEKnp5vRT3AYPI2hBUZEzChvJN7UupBEQonplQH7Nc2+fDqTx0z/q+35zn3h+FFOx2UkS4pJ1ErAPbpUjhpFleJUFd2goPYdKjJJmIsY0/wCadSp/lLwqW9kYgJJUC6yqSZ1UnfWEk2rfPKmgDZL6RoFMRv0WmsBNQPX3AH5BhvsWv9NNWGs+4N7XLLGCGqThmiR08lNx11e8LiUuJCkmQfR1GuZlLeOrjZOlqFChXTlyqpwu2pfiU7oU5+yn3nuq0POBKSo6AEnsArL8QqUrWrValKP6V6q25cnF+jD5ZdXfYK82GZPSge+ibb5ifrD1GqtsvFrXhk8pSUtNJgJMcoq5xpfZO2lvtuIcMqacSM3SlSSRPXqKnDPvhGzXZ5MMSkSeRJK5nIyY11v1767xcg5gDKVWyNTmTa17yNOo0Z5GUmREkkSGZIvMZrx21xBBgTHX8RbpMDqt3VYpcy8k2HzdUM3TeY5UETQcbSm0AmdQhm8DTKTSymEH+8Rb6LREbxpQcw6DMuJ13pb1EHooEHE8lIgEzJ5LOs6G8TA76UbRoOmYlLQy3ImAd4nTppTiUfnE7/mt79DEbp9NAtJt8akRvytyeiLW13UCDDYjlZZ5XJytWMckiD3V0xvRcEcrKzIg6ZZsB7qUVhkRHGIiD81u+t9P5ijcSiPyqb3mG7+i9AgtlJkckQm5yM8qN4M2nWrDsjf9VNQbjDZmXUdI5LdgLjdppUg4+UNLKTBISAR1nUd1RbydTJ28TDiAZJAMHwsKqHAbaowqkpWYZe1O5Dk2V1A6HupttrErwq8zZPJAJEyFJy5iCOymSGgvCoOsp9BFUZbP21Y6edlbODRXND2GobgZjS7g2VKMqCcij0lslMnrtUyvQ9hq+XrLZzw8Y8JB/a8R9s57ZrSPIkficZ9Zn9qs44TfK8T9s57RrSPIeJbxY+kz+3Uoq5/1uTkKuLMblFIy7xGbdeKcZYcKpVqbFThTcRzYy+FMfguA6BEzHLyz05c0eipl7EISSDxlt4acUO5SQQa7z7Pcc48/sVOIESfQFH3UtRGW0OSUlXXKXEe1HopwnDQIB9Z9JNcOjJl9RIBTE9trb5FVzamJxAdcCHCEybX5ItBAGutXEsHppA8GgslcE5tbiD02OgtppVmu4zvyc5fKWXH/ANQ+DcUppsqdVPKvmCcwzWJBSZtTvBckqJcUqYspYUB2QkRTlxlvDAIWsI1jMSZ3klWm/wDCnBw0gX8Ca5yvcrz0YzmMlJtrBEgyOkUm6/CgkJkkdMa7hal0YQj5xPaZpRDcEE3i9uquLeTrvGdvFe4XbOXicK9h5SnPkOa5jIoG/hWB7W2a5h3FNOiFJ8D0EHeDXozaziStQSvXWxjxrKfK20OMbWkapI+6beg1ThstvK07NUmPY0jZapTgk9OBbPgE1O7LximnLG28biPx66guDhzIw6vNwTCfESamGedVed5n1ZhO6+L8DXaQwS5Qg9KR6qXrVGFC8LMRkwyhvWQgfpG/oms04S48NtmNYq38KsXxj4aB5LQk/XUPcI8ao3CbmkHfWbZe1u/Hx5Egy4pDZSIIKUjwA/Ci8E3fj8Qn6LJ8A4KScaOXU6Cm3A53NjH40CEA9ozH301XtT+R9Vhec5Rle8xK2rRuuJGkd9F4wQJUATHzmRl69N4Jp002lRVlcUYJkcnkk/o9RpRWEFzmVJ6AndMDm6XrUwI9xUZgCBbzmbG1yI6enpo2ceeI0klm5tmnk6x6qerwcmc6h0gZYPinvrjrCUiVLIAEEnLFzqeTruoGaiQLkC8XUzeB0lO4xbrrqli/KETblM6X0kdgilUvNX+OzRc3Se3ROl6VYZSoHK4VAGDzbGNOb1igatq0vqCBymbkWtbropIjUdPOZ0JBB00n10/GDuDnX2cmPZ9Vc+B/TX/6f7aBmtc3zCI85noEgW3TTraR+LjpI9ANcew6UoOZxQSN5y2m2uXpo+PbzMym4SUGeoyJ9IrjP61Zq+8VfbrylG8QABp0CPVQ4JuhWEQPNBT90xRdqMkZuiKQ4FtRhx9IqI7yb1k9vQq+eTXE/KGfNWFgdSxB9KfTV2Xoeysm4PbRGHxzaiYS58Wvo5XNJ7FAeJrWTpWrXe4sG2cyeM+FHyzE/bOe0a0byGiW8WPpM/t1nXCof23E/bOe0a0LyIn4vGdrPrXVs9qqUOxNoAFPFKMjKFWtfnA5q0tzDEndu+ar1hQnwqLO3UZM6RmAssDNKD1ilnHHM/JVyZFsgNrTyswPoq7flnlzs4r13H9HxUsCBu35FEe1NOW1SJuO0R6DTJDxO5Q7fxpTMemqFguHwSkqBKyYmRyr2jeojrrmIS5nUU4otjiygIy2CpkLmf56aIjFzEZr6SCAbTrQ+HgEghyxiUgkFXmiBr1VZh8u3iP3L/V6XUFlKOXnIAClypGYgATABoxeUNQn7xO/6tMHseuxQBHKBDhUkgiLWSeuxpZONsMygDFxJgHeJIvVdll5XVvfJ1hsRmmcs9AJNum4FB+RJm2SI6518KTS+SJBkV1xw5VEnq/n0VXtv8a71T+UQeJXvis28pj4KUDfKj6P+K0XHxBNYxwvxZdxCki+U5QBvP8AzWbTP5Ne68wbJwAUpWFQ4ebxbaE9eRIBPjPhVgw4uaZcHMEWMFh2zZSGkBQ3hREqnvNOWnL0yvcup1zmPF12QqWk9UjwNPag9gvQSg77jt31N1qwvcWLZjzKs5dJD70651z4n3RVe2phgtYTGqhfsuatG20xi3o3lJ8UCoVhglwrPYkdA3nv91Zc/Frdr8yUMUmEnsqC8nzZXiMQJhRXqROhO6rDi08k9lVrg47xOPPQ6Ae8WPuPfXen2r3zsaP/AFZm5U3+q/iof1YHnN/qv4qmmXraE2pRbl4g7vTWpiQP9WR0t/qv4q5/VkdLf6r+Kp8rvEHtoqXJOh/ndQQo4PHctH6v+Kh/QB89H6v+KppLmtjauBy0wdY/fUCFOwT56P1f8Vc/oI+ej9X/ABVMqctMHs30Va43HdQQ39CHzkfq/wCKuv4Li2XcygZAAhMRB7TUsVXAg7qiuEbtkoB1MnsGlc53kWa8e5KntNvMCOqmvBdASykbxIN94Jp/ihceFM8GnItadyuUOo7/AMaxyt99GO3FC+6xjt3VtmAKi0jPzihObtyifTWI4hGfEMo85xAPYVCt1itOmMe++XjXhd8txX2zntGr75F3QlrGk6DiZ8VVQ+F/y7FfbOe0aPwd4Qu4UOBtRAcy5gIg5ZiQR11cobZxLIJ5ahMSLQRqJ6afnGMnze8A+mscHDl7p/8ARs/s1O7F4SLdROUK/QaBEE7st5iOqurfl7VYa8dffjGkHGpOjkdwNKpxqPOrJ9ocMVNrylCewtptc2kAV1fDOEJUW031lpYEboUCAZqPCxqyXmhcZR3U1fU4VlTb6UpKQAkpFj52lz+6s1wXDRK1hJQgAm6oegDpMLpTEcM20LUnIlQBsoF0AjpEqrrHLlK0zD8xIcczKAuoEpzdZyxJo6gPmq8VqrN2eF7SkLXCBlixcWCqfNsaTHDdrzfB38UVzed6lprKsp1BBOpWSe4EUtjlQkJ36mqpwP2ojEYlCADzFuflAoci0FOQbyPRVpxp5VZvyL+mn8fH9obaA5FVTgHwWBxasS8ArKpRbTuBJMKPSY0G6rZtGVaDQE/hTrYuC+DshMyoyo9RVci5qjHKz00ZSX2f413cKJghe+6iIEmnrTUUTDzBvwoKG4+jfVtBqmsJMAC5NvGre03CQOgAeFaNVrN+RJ2KDwjP9sd/Q9kUz7KdcLTGMX1pR7NNGr1Ts+1X6vpCG0ObVPxqsjjKt6XfQoER6BVs2k5AqHwPB53GrytFIKFBas5Itcbgb11r9udv1ads1coBvzdxtT1Wu/dvt4Uns3ZbjaAlWWQNx/dTs4M6wPHorUxG8crfqd/VXAO3Q6ml/gJmYE9tD4GroH3jRBukWNjoN9CDGh16b9tLnAq6vvGufAVdX3jUpNosNd+h9dFc0GunT76dHZyrWFtL9NFVswmJCbaXqA2KeVod2+1uqq3tdZU+vqt4Crh8BX1eNU7azZRiHAdZnxANV7fS3T9jLEI6aZ4kiZqRdNqh8SvWsrZPRrstOfaGGH+aj0GfdW31h3Blf/UsN9oPUa3Gter6sW77PHPDZspx+LBEHjl+kzUJXpLygeSNvHPHEMucS6rnymUqI0MWvVJd8g2KHNxDR7Uke+rFTI6Fai55DceNHGT3q/201c8i20hoGT2LV70UGczXc56avTvki2mn+6QrscHvimTvkx2on/CKPYts/tUFUacUDySQeokH0UHXVE8oknrJPrq2YPgNtFpUrwTqhvjKT3Qaa7U4K40rJGCfSPsyT2mKCAbxjiQAFqAGgmks5qQc4P4pPOwz4/8AEv8ACmzmznk85pwdqFD3UGmeRBDjuJfdUZS2zl0A5TqgRcDoQa0rGC9VryK4Li9nqc3uvLJ7EAIA8c3jVmxutY917k2aZzFHKTBmjB6aQxK6RZXKqpjQmsMKfq0qMwi70+dX0V254f7GTLqY3XPYBVpqH4NYeEFZ1Ubdg/fUzWvVOYsW69yZzwxM41XUlHqmkWaG1158W8r6cD9EBPurjhgVk2X+VrZrnMIjNrripzyVEZnzvIRHZKv3VT9t4sXGtWjyUpJefV81LaE96iT7qt0+1e/6tMoUKFamIKFChQChQoUAoUKFAKo/DdnK+hY+emO9P7iKvFUzygc5rohXjIrjZP4rNX2iCSZBqEx1iak2XZTFM8Y3WJvR3BH/ALnhvtD7Kq3UVg+wF5NoYZR/OpH3re+t4Fa9Xpi3/Z2hQoVapChQoUAoUKFByK5lHRRqFATih0DwojmFQRBSk9opahQVzaWHS2SlCQlJEwkQJJvVcx6tat+3WuartB91VTarcVj2zlbNN7ihHTNdYF+uirNHwutUNMS2EbtTgiTA6h3ndSTAtUpsTD5nh0J5R7tPTVuM7ZHGV5LVowjORCUjcAKWrldrbJx5rLV/lXftF+0aJjjCT2UKFYMvb08fUUx+5V31rXk1YSnClQEFTrmY9OUwPAUKFaNLP+QttChQrQyBQoUKAUKFCgFChQoBVa4doBYSSLhwR3gzQoVzl6d4faKIzqKPi6FCsH7ejECLYrD/AGrftit7rtCten0xb/sFChQq5QFChQoBQoUKAUKFCgFChQoGu0ky2rsqmbV0oUKzb2n8dXHTr2mlMIeWK5QrK2RLt61Z+CqbOHfIHdFChV+n7KPyPon6FChWxhf/2Q=="/>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cs-CZ"/>
          </a:p>
        </p:txBody>
      </p:sp>
      <p:sp>
        <p:nvSpPr>
          <p:cNvPr id="3" name="AutoShape 10" descr="data:image/jpeg;base64,/9j/4AAQSkZJRgABAQAAAQABAAD/2wCEAAkGBxQTEhQUEhQWFRQWFhYaFRcUFxgYGBYYFBgWGhYXFxQYHCggGRwlHRgWITEhJSkrLi4uGB8zODMsNygtLisBCgoKDg0OGxAQGCwkHyYsLCwvLCwsLCwsLC8sLCwsLCwsLCwuLC0sLCwsLCwsLCwsLCwsLCwsLCwsLCw2NywrK//AABEIALMBGgMBIgACEQEDEQH/xAAcAAAABwEBAAAAAAAAAAAAAAAAAgMEBQYHAQj/xABPEAABAwIDAgkGCQgJBAMBAAABAgMRACEEEjEFQQYTIjJRYXGBkQdSobGywRQjNEJicnOS0TNTgpPC4eLwFRYkQ0Rjs9LxJTWDohejwwj/xAAZAQEAAwEBAAAAAAAAAAAAAAAAAQMEAgX/xAAkEQEBAAMAAgICAgMBAAAAAAAAAQIDESExEjIEQSJRE2HRof/aAAwDAQACEQMRAD8A3ChQoUHCoDWi8YOkeNIYikooHvGDpHjXC6npHjTEiuEUEhxg6R40OMT0jxFRpFN8WlyPi8s78wmey4vQTPGp84eIoccnzh4iq+2h885TY6spnxmKWbQuTmII3QIigmeOT5w8RQ49PnDxFRBFFIoJnj0+cPEUOPT5w8RUGRRTQT6XUnQg9ho9VtRi41GlWJsyAekCgNQoUVaoBPQKDjr6U85QHaaar2wwNXmx2rSPfXk/hzwmexuKdU4tRQFqDaJOVKUkgQnSd81XBQeyneFGDTriWR/5UfjTJ3h5s5OuMY/WJ/GvIcUYCg9YL8pWzB/jGu4z6hTdzyq7LH+JB+qhw+pNeXEGnDZqR6SX5XtmjRbh7Gl+8UivywYH5qXj+hHrNefGzTps04huivLDhvmsvHuQP2qSV5Xm/m4ZzvUkeomsabVTptVBqy/K0r5uFHe7HqQaTPlUfOmGbHa6o/8A5is2Qql0KoL1/wDImJkEIQD1rcI8AQDTrBeUt8KHHIbKN5QFApHTlJObxHfpVBSqlAqg9DbOxYdQFjf33HXvHXTqoLgV8jZ+zb9hNTtQkKFChQcoUKFA1f1qK21mypyEA5rzMaHoqVe1qN2pon63uNBXV4LEXjEEXkCNNbXGn4Uqwy8BBdCj0kEd1opq5iYJOe+ZVi7AAH6FuygrEXAzcnzuN3EXMBHbF6B9kd85Hgr8aHFu+cjwV+NMPhNgc+8/33VNzk6tK6HrXXBBV/ek2OknL0xQPsjvnI8FfjXOLd85Hgr8aaB8SOXaBPxvVB+bftpNGI5wzEEf5p6YIzFGmtA/4t3zkeCvxocW75yPBX40yOInRdzEDjSATMGCUf8APVRvhYkcu3zvjTaJ05F7XoOYrZz65jEFExGRIERrqDM9dSez0LBIWQbCCARPST11GocK7JMqAEAPHlDeTyNYOt6mcL7hQKOaGrBhjyE/VHqqAcFqnsMOQn6o9VArSeI5iuw+qlKSxPMV9U+qg8V478q59dXtGn+xeDuIxSVqYbUvIQDlQtWomOSkie2KY7S/LO/aL9o1sXkEeWnD4op/OtyACTzTfsoM+Pk+2jJCcG+obiGyAevlQaXb8m20z/gnu/IPWqvQ5x73Qv7o/wB1BGLdJA5Q6SUiBb601PBgLfku2of8GvvcZHrcpdPk0x4MKaSg9Cnmvco1vpWv85/6/vpk/gErUVKUoqO8EjTsNTxDHsJ5M8SbLLYNsoDqTPbapBXksxOY5VMhP03DPXICIF61BOzkSDKpBkXOveadcWJ19CfwoMxw/knxR1cYH6S/9lPEeSfEDV5nuzn3CtGCfpK8R+FKJT9JXjQZ835LHZgvtz0BJP7VPW/JUve+nub/AI6vQP0lfeP40YJ6z95X41AzDhjwSGCYbXmClFzKSEkEghRk8oi0RYCqiFVpflVSBhGz/nJ3k/MX01lgXUjeOAalnDIBAyBtnJrJlpJVPfVlqq8AMQosBBjKhrD5bX5TQKpPhVqrlIUKFCg5QoUKBs7UZtXRP1vcak3ajNr81P1vcaCuOvqUrVPJmIWtOhvmATGg9FIB1SY5XRYuLNoETyOv1V11V1cozmMDM953UIHdR2GVKFiT0y46DMHpAtJiegUBFuGByrEa8auOSbiQnX8NK6Vqkcq4EkcY5Ea25F7Ce+lfgjkDvBl1y4Ol++ut4ReaSToLca4YMem80CIcMXVaRcOub5PmdWlcDhBPL/8AtcMaHzbWjxpZGEcvJvED41w9ETPrFd+Br7NZh1yJ3W6NKBJp9Upubyfyi9Jvqjq07aIlwxJV1WccJ3GOb0U4VhXD33PxrnSbCurwy93fLrm4yO+gbuOkSFLiDA+Nc1sI5nqqcwfuHX6aifgjljIkCLuOEaG8dN+6pbBD1CgXXpVga5o7B6qr7mlWBrmjsFAak8TzFdhpSk8RzVdh9VB4t2r+Wd+0X7RrWPIntBLGDxbi5KQ80DETygQNSBvrJ9r/AJd77Vz2jWr+RBAVhMYFICxxiDlUAoKhtZAIUCDpUX06x52daTheEuGcAKHRJEhKuQpX1UqjN3TXMNt1lyQFZSNQsFJHbOlR2y+C2ExKEr4lLS0rtxBU2jO2QZ4uSmM02I3VO7OwSVMJRiy285l5SnUJIzb7hI9EaVxMsrJYus1S2cv/AD/qFc4VsJcLayUkEiYkGDGoruI2m64pIwaUPiCVkKTybgAGSI3+FPMYllHJDaAByBABHREK7tdaZ7JwTRbfUzh20LzJF0I6bxIgWrVz4+fbFMvleFsOcaeexl6Mq2jbvUKK+nHTyG2wLXW42D12BNSzuDHEApaaDhSJ5CLEi8ECiYzBrSw2EJTxgLfGKAQCQOcebvPVT/J/p18P9oUcI0sBSMW4gPBXMbIWcpAynk23nWKaI4chTuVDJKbicwJVAOmWQLx076gfKYmMWhRCUE4duQNAZXI0vf1U24EoBeaBNyXPDKax792U7cY1Yasfj5v660XDbZOWXUZVE8lCbki0WNyZnQd1E2jtp9pHGDDKUmYAPJUSrm868WvYdtOsHjlfC1N8WCgNpVJsbkpjMTG6e+nvCVwFjVNlpmDMa613+P3ZMbb7Z8s5MLZPKicO8Y67s1C3kJQv4QOSkyAMq4v01moXWmeUc/8ATUn/AD0eyqsqDlXZzlscYZfLGV6B8ni/io/ycKfFr91W6oDgN8iY+yb9hNT9cLAoUKFByhQoUDd2ovbHNT9b3GpR38ai9sc1P1vcaCrYtwqN9xItxwsenKINHRdVpgmLl4G46DYb70itPKVY6n5r3TbQ+quKSTuN4HNeta1p6Iv00CjYEb4Egxx3NVawOpknsooBBjfoLv8Azo1V393VRSCJtqCLJe6hpNGbRmIAscp5weAiAN5iY76A2nnQcwH5YqmADPV1+FcCAISc0kjQvG0WhW437KWOCUNMsQRcub9ZOainAqjLyY+s5rf6XWaBJR1M8okgfliJg5rDtt310FJtyotvezBRFp6taXVglGebra7nULwrqopwKosQOqXIkG0cqdCaBJYnMBom1+OmAbXGpk7qnMB+yP5vUQvAqJnkzrdTmp6s1hp6al8ALnsFAq6db+roqxtaDsFVx5AMyJ6LTVjb0HYKA1Jv81XYfVSlEe5quw+qg8W7Y+UPfaue0a1//wDnwfF4gf5zXsLrIdtfKH/tXPbNaP5KNpuYbAY55oJU4h1jKF80kym9x01FTjO3kXbhKMZ8OaTh3g20VIBSCoDklJXyQIuFU52tilttpGIdUXMznLQmBGY5Arix5pA7u+mXBbbuKxTKn1cWhAdVxuQCAEobKYzSd5nsqHd2+MS2kceHnGuNU6QECyieLAypAJAtpurvV5ynEbMeSy1ZsQr+zIWSVEoBkGSfpEjU751pXZGHU41iAFxKmlBUkckEqUNRFpqvs8LMN8HbSVqzZE5koTJ0uJMTepzgfj23m8SkgoSSmOPhGac0kTroOmrM7L4inXjZZasLjRRhEoddg5EpUuQmT1KUdT29Nd2skqZQpDwQEkKznKQQUlIuSEnnAzNJYphheHSwVpUAEiAoHm6aAx4bqM6ywGUsZ0p4sBKQpQSUwkp3jWCRpVfwv9LvlO+0Fwg2Xh1ONF9WZSWWkzJGYAqvYGJuaR23gmkYdZwSw2+nKpCjmI+LClqSRMQQmO+mfDHbq2H2kMIDraWW+WElYBSpQgrQCJgAx11Hr4aBQhxCADlnLz4UhwcwgTqZ7KjP61HS/C7bCFow7kqQp1lDgQBI3KifEVaOGZUrZwCQoFTrAAtfMR0HSqVsfF/Cm0Mwn4phA5R1U3I5PakFXToKsTfC5l5r4OkKS7n0Kcv5PnE3nvqPxpzHHH+v+q8rzGmPlF/7X2YhHqNZIHK1nyk22Sep9qsc4yrdv3pp+kepuA3yHD/ZNf6aanqgOAvyHD/ZNf6aan6qWhQoUKDlChQoG7lRW2uan63uNSjtRW2uan63uNBWXlKKiY5oMS2vSYMQrlGk1JsTlME3GRwnNGvOmLnSgtmSolB1/NmTc3HKvb10RLQBPIPc0oSLyOf10ChZMwQCANyHLhUxBzXgm9cdSSLpkJIB+LcudARyriAL0khiEzkuTH5NU9JkZ99ooxw4ITyCen4tQuDv5Vhp00CoQT80RlIgockxciM2/dvpPIRCssmwHxblssEFQzdHqrjuGMglIN4MNmbRJBz6Hca6GDnjL1TxZgwI5xX1RNAYt2Mp+cIAbc1i5gK0trXUsWgpuLDkOfP0POvfXopM4f6FjeA2qRqBPLpRtiSCU3JueLULiIJ5Vt/jQFdbskZSeiG3SIM2PK1tU/s7f2Cq6WLcyxkRxRkEC08vS9WHZm/sFA6c3z3VPt6DsFV55kG53aeAqwtaDsFAaiO809h9VHorvNPYaDxbtz5S/wDbOe2qtU8h2GDmGxiFJCwXGeSoAgwFG4NZZt75ViPtnfbVWq+QhwhjGEKSk52rqukWVrcUO8abhtloSkp4tEGZ5IiIA0pJjYrSEwltI1sEpA9ApX4afzzO+bHW8fO7K4cWr88z90/7qmePSLe+3GditJuEJk3MJAnwFN9pbHbVClFSAmRyPpRrY9FPU42xl1ondaAOmb3pRrHJ+c431Zbes1Mtl8CvsbLShxpbTi4StJUFpNwDa2Udfoo42MhalrcW4VKWTyQQACZAjLVgOPb/ADifGgMe3+cT413/AJMnHwhhgdjoQnk5jmMyq5vA3jqpz/RiZBIBjfF9Dvpf4e356fGh8Pa89PjVdtvt2RYwYTcASRe1LDApHKAv+OtJDHJ3uNnst76TRjzN3Go3xMx40ngVjywpjZa/tmfarCM9q3PyuvhWynSCCA6zoZ+eKwMrsaD1vwE+Q4f7Fr/TTVgqv8AvkGG+xa/001YKhIUKFCg5QoUniHghKlKMBIJPYKBJ03qK23zE/W9xp3g8QXG0LIgqEx0Tupnts8hP1vcaFVPieUrk35RBLY3Gdc9/RrRfg4sMoEi54tMJnzhn6JB7aO8wM3zVSTMIbMX3kmf+KQDRjmgdXFt6/e7RQGUx0IOkfkk9H173g0fi5I5N1HXiha8coZur0iki1IskTEXbbMd2ft8K6tGpCdNJba06Ac3b4mgPxFubfQ/FJvJN4C+oVxSIUeQSCAIDQtYEXzX/AHUunJrxEfoom0Hp/mKALf5mOmzfjzqBNLN4AAsmDxYgaE/O6d3bXAxqMg0v8WLmeSQM+kTR/i5jiYvrCIt15q6Q2IHEbrWRPpVQIKYEnk5bGym03FjHPvcCrHsvf2CoQqbMy1rrIRv1JvfdepvZRud1hQO1oBm38xU+3oOwVXnXALHU6eAqU2HtNGIZQ62bKFxvSU2Uk9YIqA/ormh7DRqK7zT2GpHi/b/yrEfbO+2qtM8irIXhsalUwVszlsbZtKzThF8qxH2zvtqrTvIWfisX9dn9qoveeBZ8a20gkLS6FAfOUsJUQmcqF8XlUYt0Wpd7ZqAopCVG8Al9AmY+aRIpxisK+45KlNcXJlKcyZBtyrwoxFzUqpAmcx7le6qtO3ZlP548pcZ3xfBieDzXnOfe/dXP6vtec59791PFoVoFW3EuEH2aXQuReO4z6YFX9EQ3sdg2S4onoCwdO6us7EZUopClyASZUAAE6kmKkW8OhJkagGJUTE0yw2EW28+4lRHGIcSMqk2KxyTB6DXWPPPXGXf0Zv7NbEFOdQIP96hOk+cNOulcLsZCwSQ4kbvjEKnp5vRT3AYPI2hBUZEzChvJN7UupBEQonplQH7Nc2+fDqTx0z/q+35zn3h+FFOx2UkS4pJ1ErAPbpUjhpFleJUFd2goPYdKjJJmIsY0/wCadSp/lLwqW9kYgJJUC6yqSZ1UnfWEk2rfPKmgDZL6RoFMRv0WmsBNQPX3AH5BhvsWv9NNWGs+4N7XLLGCGqThmiR08lNx11e8LiUuJCkmQfR1GuZlLeOrjZOlqFChXTlyqpwu2pfiU7oU5+yn3nuq0POBKSo6AEnsArL8QqUrWrValKP6V6q25cnF+jD5ZdXfYK82GZPSge+ibb5ifrD1GqtsvFrXhk8pSUtNJgJMcoq5xpfZO2lvtuIcMqacSM3SlSSRPXqKnDPvhGzXZ5MMSkSeRJK5nIyY11v1767xcg5gDKVWyNTmTa17yNOo0Z5GUmREkkSGZIvMZrx21xBBgTHX8RbpMDqt3VYpcy8k2HzdUM3TeY5UETQcbSm0AmdQhm8DTKTSymEH+8Rb6LREbxpQcw6DMuJ13pb1EHooEHE8lIgEzJ5LOs6G8TA76UbRoOmYlLQy3ImAd4nTppTiUfnE7/mt79DEbp9NAtJt8akRvytyeiLW13UCDDYjlZZ5XJytWMckiD3V0xvRcEcrKzIg6ZZsB7qUVhkRHGIiD81u+t9P5ijcSiPyqb3mG7+i9AgtlJkckQm5yM8qN4M2nWrDsjf9VNQbjDZmXUdI5LdgLjdppUg4+UNLKTBISAR1nUd1RbydTJ28TDiAZJAMHwsKqHAbaowqkpWYZe1O5Dk2V1A6HupttrErwq8zZPJAJEyFJy5iCOymSGgvCoOsp9BFUZbP21Y6edlbODRXND2GobgZjS7g2VKMqCcij0lslMnrtUyvQ9hq+XrLZzw8Y8JB/a8R9s57ZrSPIkficZ9Zn9qs44TfK8T9s57RrSPIeJbxY+kz+3Uoq5/1uTkKuLMblFIy7xGbdeKcZYcKpVqbFThTcRzYy+FMfguA6BEzHLyz05c0eipl7EISSDxlt4acUO5SQQa7z7Pcc48/sVOIESfQFH3UtRGW0OSUlXXKXEe1HopwnDQIB9Z9JNcOjJl9RIBTE9trb5FVzamJxAdcCHCEybX5ItBAGutXEsHppA8GgslcE5tbiD02OgtppVmu4zvyc5fKWXH/ANQ+DcUppsqdVPKvmCcwzWJBSZtTvBckqJcUqYspYUB2QkRTlxlvDAIWsI1jMSZ3klWm/wDCnBw0gX8Ca5yvcrz0YzmMlJtrBEgyOkUm6/CgkJkkdMa7hal0YQj5xPaZpRDcEE3i9uquLeTrvGdvFe4XbOXicK9h5SnPkOa5jIoG/hWB7W2a5h3FNOiFJ8D0EHeDXozaziStQSvXWxjxrKfK20OMbWkapI+6beg1ThstvK07NUmPY0jZapTgk9OBbPgE1O7LximnLG28biPx66guDhzIw6vNwTCfESamGedVed5n1ZhO6+L8DXaQwS5Qg9KR6qXrVGFC8LMRkwyhvWQgfpG/oms04S48NtmNYq38KsXxj4aB5LQk/XUPcI8ao3CbmkHfWbZe1u/Hx5Egy4pDZSIIKUjwA/Ci8E3fj8Qn6LJ8A4KScaOXU6Cm3A53NjH40CEA9ozH301XtT+R9Vhec5Rle8xK2rRuuJGkd9F4wQJUATHzmRl69N4Jp002lRVlcUYJkcnkk/o9RpRWEFzmVJ6AndMDm6XrUwI9xUZgCBbzmbG1yI6enpo2ceeI0klm5tmnk6x6qerwcmc6h0gZYPinvrjrCUiVLIAEEnLFzqeTruoGaiQLkC8XUzeB0lO4xbrrqli/KETblM6X0kdgilUvNX+OzRc3Se3ROl6VYZSoHK4VAGDzbGNOb1igatq0vqCBymbkWtbropIjUdPOZ0JBB00n10/GDuDnX2cmPZ9Vc+B/TX/6f7aBmtc3zCI85noEgW3TTraR+LjpI9ANcew6UoOZxQSN5y2m2uXpo+PbzMym4SUGeoyJ9IrjP61Zq+8VfbrylG8QABp0CPVQ4JuhWEQPNBT90xRdqMkZuiKQ4FtRhx9IqI7yb1k9vQq+eTXE/KGfNWFgdSxB9KfTV2Xoeysm4PbRGHxzaiYS58Wvo5XNJ7FAeJrWTpWrXe4sG2cyeM+FHyzE/bOe0a0byGiW8WPpM/t1nXCof23E/bOe0a0LyIn4vGdrPrXVs9qqUOxNoAFPFKMjKFWtfnA5q0tzDEndu+ar1hQnwqLO3UZM6RmAssDNKD1ilnHHM/JVyZFsgNrTyswPoq7flnlzs4r13H9HxUsCBu35FEe1NOW1SJuO0R6DTJDxO5Q7fxpTMemqFguHwSkqBKyYmRyr2jeojrrmIS5nUU4otjiygIy2CpkLmf56aIjFzEZr6SCAbTrQ+HgEghyxiUgkFXmiBr1VZh8u3iP3L/V6XUFlKOXnIAClypGYgATABoxeUNQn7xO/6tMHseuxQBHKBDhUkgiLWSeuxpZONsMygDFxJgHeJIvVdll5XVvfJ1hsRmmcs9AJNum4FB+RJm2SI6518KTS+SJBkV1xw5VEnq/n0VXtv8a71T+UQeJXvis28pj4KUDfKj6P+K0XHxBNYxwvxZdxCki+U5QBvP8AzWbTP5Ne68wbJwAUpWFQ4ebxbaE9eRIBPjPhVgw4uaZcHMEWMFh2zZSGkBQ3hREqnvNOWnL0yvcup1zmPF12QqWk9UjwNPag9gvQSg77jt31N1qwvcWLZjzKs5dJD70651z4n3RVe2phgtYTGqhfsuatG20xi3o3lJ8UCoVhglwrPYkdA3nv91Zc/Frdr8yUMUmEnsqC8nzZXiMQJhRXqROhO6rDi08k9lVrg47xOPPQ6Ae8WPuPfXen2r3zsaP/AFZm5U3+q/iof1YHnN/qv4qmmXraE2pRbl4g7vTWpiQP9WR0t/qv4q5/VkdLf6r+Kp8rvEHtoqXJOh/ndQQo4PHctH6v+Kh/QB89H6v+KppLmtjauBy0wdY/fUCFOwT56P1f8Vc/oI+ej9X/ABVMqctMHs30Va43HdQQ39CHzkfq/wCKuv4Li2XcygZAAhMRB7TUsVXAg7qiuEbtkoB1MnsGlc53kWa8e5KntNvMCOqmvBdASykbxIN94Jp/ihceFM8GnItadyuUOo7/AMaxyt99GO3FC+6xjt3VtmAKi0jPzihObtyifTWI4hGfEMo85xAPYVCt1itOmMe++XjXhd8txX2zntGr75F3QlrGk6DiZ8VVQ+F/y7FfbOe0aPwd4Qu4UOBtRAcy5gIg5ZiQR11cobZxLIJ5ahMSLQRqJ6afnGMnze8A+mscHDl7p/8ARs/s1O7F4SLdROUK/QaBEE7st5iOqurfl7VYa8dffjGkHGpOjkdwNKpxqPOrJ9ocMVNrylCewtptc2kAV1fDOEJUW031lpYEboUCAZqPCxqyXmhcZR3U1fU4VlTb6UpKQAkpFj52lz+6s1wXDRK1hJQgAm6oegDpMLpTEcM20LUnIlQBsoF0AjpEqrrHLlK0zD8xIcczKAuoEpzdZyxJo6gPmq8VqrN2eF7SkLXCBlixcWCqfNsaTHDdrzfB38UVzed6lprKsp1BBOpWSe4EUtjlQkJ36mqpwP2ojEYlCADzFuflAoci0FOQbyPRVpxp5VZvyL+mn8fH9obaA5FVTgHwWBxasS8ArKpRbTuBJMKPSY0G6rZtGVaDQE/hTrYuC+DshMyoyo9RVci5qjHKz00ZSX2f413cKJghe+6iIEmnrTUUTDzBvwoKG4+jfVtBqmsJMAC5NvGre03CQOgAeFaNVrN+RJ2KDwjP9sd/Q9kUz7KdcLTGMX1pR7NNGr1Ts+1X6vpCG0ObVPxqsjjKt6XfQoER6BVs2k5AqHwPB53GrytFIKFBas5Itcbgb11r9udv1ads1coBvzdxtT1Wu/dvt4Uns3ZbjaAlWWQNx/dTs4M6wPHorUxG8crfqd/VXAO3Q6ml/gJmYE9tD4GroH3jRBukWNjoN9CDGh16b9tLnAq6vvGufAVdX3jUpNosNd+h9dFc0GunT76dHZyrWFtL9NFVswmJCbaXqA2KeVod2+1uqq3tdZU+vqt4Crh8BX1eNU7azZRiHAdZnxANV7fS3T9jLEI6aZ4kiZqRdNqh8SvWsrZPRrstOfaGGH+aj0GfdW31h3Blf/UsN9oPUa3Gter6sW77PHPDZspx+LBEHjl+kzUJXpLygeSNvHPHEMucS6rnymUqI0MWvVJd8g2KHNxDR7Uke+rFTI6Fai55DceNHGT3q/201c8i20hoGT2LV70UGczXc56avTvki2mn+6QrscHvimTvkx2on/CKPYts/tUFUacUDySQeokH0UHXVE8oknrJPrq2YPgNtFpUrwTqhvjKT3Qaa7U4K40rJGCfSPsyT2mKCAbxjiQAFqAGgmks5qQc4P4pPOwz4/8AEv8ACmzmznk85pwdqFD3UGmeRBDjuJfdUZS2zl0A5TqgRcDoQa0rGC9VryK4Li9nqc3uvLJ7EAIA8c3jVmxutY917k2aZzFHKTBmjB6aQxK6RZXKqpjQmsMKfq0qMwi70+dX0V254f7GTLqY3XPYBVpqH4NYeEFZ1Ubdg/fUzWvVOYsW69yZzwxM41XUlHqmkWaG1158W8r6cD9EBPurjhgVk2X+VrZrnMIjNrripzyVEZnzvIRHZKv3VT9t4sXGtWjyUpJefV81LaE96iT7qt0+1e/6tMoUKFamIKFChQChQoUAoUKFAKo/DdnK+hY+emO9P7iKvFUzygc5rohXjIrjZP4rNX2iCSZBqEx1iak2XZTFM8Y3WJvR3BH/ALnhvtD7Kq3UVg+wF5NoYZR/OpH3re+t4Fa9Xpi3/Z2hQoVapChQoUAoUKFByK5lHRRqFATih0DwojmFQRBSk9opahQVzaWHS2SlCQlJEwkQJJvVcx6tat+3WuartB91VTarcVj2zlbNN7ihHTNdYF+uirNHwutUNMS2EbtTgiTA6h3ndSTAtUpsTD5nh0J5R7tPTVuM7ZHGV5LVowjORCUjcAKWrldrbJx5rLV/lXftF+0aJjjCT2UKFYMvb08fUUx+5V31rXk1YSnClQEFTrmY9OUwPAUKFaNLP+QttChQrQyBQoUKAUKFCgFChQoBVa4doBYSSLhwR3gzQoVzl6d4faKIzqKPi6FCsH7ejECLYrD/AGrftit7rtCten0xb/sFChQq5QFChQoBQoUKAUKFCgFChQoGu0ky2rsqmbV0oUKzb2n8dXHTr2mlMIeWK5QrK2RLt61Z+CqbOHfIHdFChV+n7KPyPon6FChWxhf/2Q=="/>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cs-CZ"/>
          </a:p>
        </p:txBody>
      </p:sp>
      <p:pic>
        <p:nvPicPr>
          <p:cNvPr id="1026" name="Picture 2" descr="https://www.flowee.cz/ediceflowee/img/obalka2_stin.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7268" y="764703"/>
            <a:ext cx="4518304" cy="6391215"/>
          </a:xfrm>
          <a:prstGeom prst="rect">
            <a:avLst/>
          </a:prstGeom>
          <a:noFill/>
          <a:extLst>
            <a:ext uri="{909E8E84-426E-40DD-AFC4-6F175D3DCCD1}">
              <a14:hiddenFill xmlns:a14="http://schemas.microsoft.com/office/drawing/2010/main">
                <a:solidFill>
                  <a:srgbClr val="FFFFFF"/>
                </a:solidFill>
              </a14:hiddenFill>
            </a:ext>
          </a:extLst>
        </p:spPr>
      </p:pic>
      <p:sp>
        <p:nvSpPr>
          <p:cNvPr id="8" name="TextovéPole 7"/>
          <p:cNvSpPr txBox="1"/>
          <p:nvPr/>
        </p:nvSpPr>
        <p:spPr>
          <a:xfrm>
            <a:off x="4427984" y="1106488"/>
            <a:ext cx="4402832" cy="3200876"/>
          </a:xfrm>
          <a:prstGeom prst="rect">
            <a:avLst/>
          </a:prstGeom>
        </p:spPr>
        <p:style>
          <a:lnRef idx="1">
            <a:schemeClr val="accent2"/>
          </a:lnRef>
          <a:fillRef idx="2">
            <a:schemeClr val="accent2"/>
          </a:fillRef>
          <a:effectRef idx="1">
            <a:schemeClr val="accent2"/>
          </a:effectRef>
          <a:fontRef idx="minor">
            <a:schemeClr val="dk1"/>
          </a:fontRef>
        </p:style>
        <p:txBody>
          <a:bodyPr wrap="square">
            <a:spAutoFit/>
          </a:bodyPr>
          <a:lstStyle/>
          <a:p>
            <a:r>
              <a:rPr lang="cs-CZ" sz="1800" dirty="0"/>
              <a:t>Komplexní návod pro ty, kdo chtějí porozumět přednostem a hrozbám online médií, které tak dramaticky mění život našich dětí</a:t>
            </a:r>
          </a:p>
          <a:p>
            <a:r>
              <a:rPr lang="cs-CZ" sz="1800" u="sng" dirty="0">
                <a:hlinkClick r:id="rId3"/>
              </a:rPr>
              <a:t/>
            </a:r>
            <a:br>
              <a:rPr lang="cs-CZ" sz="1800" u="sng" dirty="0">
                <a:hlinkClick r:id="rId3"/>
              </a:rPr>
            </a:br>
            <a:r>
              <a:rPr lang="cs-CZ" sz="1600" dirty="0">
                <a:hlinkClick r:id="rId3"/>
              </a:rPr>
              <a:t>https://</a:t>
            </a:r>
            <a:r>
              <a:rPr lang="cs-CZ" sz="1600" dirty="0" smtClean="0">
                <a:hlinkClick r:id="rId3"/>
              </a:rPr>
              <a:t>www.flowee.cz/ediceflowee/dite-v-siti</a:t>
            </a:r>
            <a:r>
              <a:rPr lang="cs-CZ" sz="1600" dirty="0" smtClean="0"/>
              <a:t> </a:t>
            </a:r>
          </a:p>
          <a:p>
            <a:endParaRPr lang="cs-CZ" sz="1600" dirty="0">
              <a:solidFill>
                <a:schemeClr val="tx2"/>
              </a:solidFill>
            </a:endParaRPr>
          </a:p>
          <a:p>
            <a:pPr marL="285750" indent="-285750">
              <a:buFont typeface="Arial" panose="020B0604020202020204" pitchFamily="34" charset="0"/>
              <a:buChar char="•"/>
            </a:pPr>
            <a:r>
              <a:rPr lang="cs-CZ" sz="1600" dirty="0" smtClean="0">
                <a:solidFill>
                  <a:schemeClr val="tx2"/>
                </a:solidFill>
              </a:rPr>
              <a:t>V knihkupectvích </a:t>
            </a:r>
          </a:p>
          <a:p>
            <a:pPr marL="285750" indent="-285750">
              <a:buFont typeface="Arial" panose="020B0604020202020204" pitchFamily="34" charset="0"/>
              <a:buChar char="•"/>
            </a:pPr>
            <a:endParaRPr lang="cs-CZ" sz="1600" dirty="0">
              <a:solidFill>
                <a:schemeClr val="tx2"/>
              </a:solidFill>
            </a:endParaRPr>
          </a:p>
          <a:p>
            <a:pPr marL="285750" indent="-285750">
              <a:buFont typeface="Arial" panose="020B0604020202020204" pitchFamily="34" charset="0"/>
              <a:buChar char="•"/>
            </a:pPr>
            <a:r>
              <a:rPr lang="cs-CZ" sz="1600" dirty="0" smtClean="0">
                <a:solidFill>
                  <a:schemeClr val="tx2"/>
                </a:solidFill>
              </a:rPr>
              <a:t>Online jako kniha</a:t>
            </a:r>
          </a:p>
          <a:p>
            <a:pPr marL="285750" indent="-285750">
              <a:buFont typeface="Arial" panose="020B0604020202020204" pitchFamily="34" charset="0"/>
              <a:buChar char="•"/>
            </a:pPr>
            <a:endParaRPr lang="cs-CZ" sz="1600" dirty="0">
              <a:solidFill>
                <a:schemeClr val="tx2"/>
              </a:solidFill>
            </a:endParaRPr>
          </a:p>
          <a:p>
            <a:pPr marL="285750" indent="-285750">
              <a:buFont typeface="Arial" panose="020B0604020202020204" pitchFamily="34" charset="0"/>
              <a:buChar char="•"/>
            </a:pPr>
            <a:r>
              <a:rPr lang="cs-CZ" sz="1600" dirty="0" smtClean="0">
                <a:solidFill>
                  <a:schemeClr val="tx2"/>
                </a:solidFill>
              </a:rPr>
              <a:t>Online jako e-knihy (Alza.cz například)</a:t>
            </a:r>
            <a:endParaRPr lang="cs-CZ" sz="1600" dirty="0">
              <a:solidFill>
                <a:schemeClr val="tx2"/>
              </a:solidFill>
            </a:endParaRPr>
          </a:p>
        </p:txBody>
      </p:sp>
    </p:spTree>
    <p:extLst>
      <p:ext uri="{BB962C8B-B14F-4D97-AF65-F5344CB8AC3E}">
        <p14:creationId xmlns:p14="http://schemas.microsoft.com/office/powerpoint/2010/main" val="17018987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2" descr="https://instagram.fprg1-1.fna.fbcdn.net/vp/4e1c8c71f0770185c76b8e948cbdf4fe/5BA5B606/t51.2885-15/s640x640/sh0.08/e35/30604371_186053775367218_6809275626780884992_n.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60004" y="1052736"/>
            <a:ext cx="6096000" cy="45720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pPr eaLnBrk="1" fontAlgn="auto" hangingPunct="1">
              <a:spcAft>
                <a:spcPts val="0"/>
              </a:spcAft>
              <a:defRPr/>
            </a:pPr>
            <a:r>
              <a:rPr lang="cs-CZ" b="1" i="1" dirty="0" smtClean="0"/>
              <a:t>Někdy na viděnou</a:t>
            </a:r>
            <a:endParaRPr lang="en-US" b="1" dirty="0"/>
          </a:p>
        </p:txBody>
      </p:sp>
      <p:sp>
        <p:nvSpPr>
          <p:cNvPr id="11" name="TextBox 2"/>
          <p:cNvSpPr txBox="1"/>
          <p:nvPr/>
        </p:nvSpPr>
        <p:spPr>
          <a:xfrm>
            <a:off x="6854428" y="160338"/>
            <a:ext cx="1843087" cy="646113"/>
          </a:xfrm>
          <a:prstGeom prst="rect">
            <a:avLst/>
          </a:prstGeom>
        </p:spPr>
        <p:style>
          <a:lnRef idx="2">
            <a:schemeClr val="dk1">
              <a:shade val="50000"/>
            </a:schemeClr>
          </a:lnRef>
          <a:fillRef idx="1">
            <a:schemeClr val="dk1"/>
          </a:fillRef>
          <a:effectRef idx="0">
            <a:schemeClr val="dk1"/>
          </a:effectRef>
          <a:fontRef idx="minor">
            <a:schemeClr val="lt1"/>
          </a:fontRef>
        </p:style>
        <p:txBody>
          <a:bodyPr wrap="none">
            <a:spAutoFit/>
          </a:bodyPr>
          <a:lstStyle/>
          <a:p>
            <a:pPr eaLnBrk="0" hangingPunct="0">
              <a:defRPr/>
            </a:pPr>
            <a:r>
              <a:rPr lang="cs-CZ" sz="1800" b="1" dirty="0">
                <a:solidFill>
                  <a:schemeClr val="bg1"/>
                </a:solidFill>
                <a:latin typeface="+mn-lt"/>
                <a:cs typeface="+mn-cs"/>
              </a:rPr>
              <a:t>Daniel Dočekal</a:t>
            </a:r>
            <a:r>
              <a:rPr lang="cs-CZ" sz="1800" dirty="0">
                <a:solidFill>
                  <a:schemeClr val="bg1"/>
                </a:solidFill>
                <a:latin typeface="+mn-lt"/>
                <a:cs typeface="+mn-cs"/>
              </a:rPr>
              <a:t/>
            </a:r>
            <a:br>
              <a:rPr lang="cs-CZ" sz="1800" dirty="0">
                <a:solidFill>
                  <a:schemeClr val="bg1"/>
                </a:solidFill>
                <a:latin typeface="+mn-lt"/>
                <a:cs typeface="+mn-cs"/>
              </a:rPr>
            </a:br>
            <a:r>
              <a:rPr lang="cs-CZ" sz="1800" dirty="0">
                <a:solidFill>
                  <a:schemeClr val="bg1"/>
                </a:solidFill>
                <a:latin typeface="+mn-lt"/>
                <a:cs typeface="+mn-cs"/>
              </a:rPr>
              <a:t>daniel@pooh.cz</a:t>
            </a:r>
          </a:p>
        </p:txBody>
      </p:sp>
      <p:sp>
        <p:nvSpPr>
          <p:cNvPr id="3" name="Obdélník 2"/>
          <p:cNvSpPr/>
          <p:nvPr/>
        </p:nvSpPr>
        <p:spPr>
          <a:xfrm>
            <a:off x="827584" y="5805264"/>
            <a:ext cx="8136904" cy="830997"/>
          </a:xfrm>
          <a:prstGeom prst="rect">
            <a:avLst/>
          </a:prstGeom>
        </p:spPr>
        <p:txBody>
          <a:bodyPr wrap="square">
            <a:spAutoFit/>
          </a:bodyPr>
          <a:lstStyle/>
          <a:p>
            <a:pPr algn="r"/>
            <a:r>
              <a:rPr lang="cs-CZ" b="1" dirty="0">
                <a:latin typeface="+mn-lt"/>
              </a:rPr>
              <a:t>Průvodce bezpečným Internetem, který bezpečný být nemůže </a:t>
            </a:r>
            <a:r>
              <a:rPr lang="cs-CZ" dirty="0">
                <a:latin typeface="+mn-lt"/>
              </a:rPr>
              <a:t>najdete na </a:t>
            </a:r>
            <a:r>
              <a:rPr lang="cs-CZ" b="1" dirty="0" smtClean="0">
                <a:latin typeface="+mn-lt"/>
                <a:hlinkClick r:id="rId3"/>
              </a:rPr>
              <a:t>365tipu.cz</a:t>
            </a:r>
            <a:endParaRPr lang="cs-CZ" b="1" dirty="0">
              <a:latin typeface="+mn-lt"/>
            </a:endParaRPr>
          </a:p>
        </p:txBody>
      </p:sp>
      <p:sp>
        <p:nvSpPr>
          <p:cNvPr id="7" name="AutoShape 4" descr="https://secure.gravatar.com/blavatar/ecec20f6580bf37b626acf96b99d4d7e?s=34&amp;d=https%3A%2F%2Fs1.wp.com%2Fi%2Flogo%2Fgray-dark-transparent-100.pn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cs-CZ"/>
          </a:p>
        </p:txBody>
      </p:sp>
      <p:sp>
        <p:nvSpPr>
          <p:cNvPr id="9" name="Obdélník 8"/>
          <p:cNvSpPr/>
          <p:nvPr/>
        </p:nvSpPr>
        <p:spPr>
          <a:xfrm>
            <a:off x="6156176" y="4795216"/>
            <a:ext cx="2577030" cy="646113"/>
          </a:xfrm>
          <a:prstGeom prst="rect">
            <a:avLst/>
          </a:prstGeom>
          <a:solidFill>
            <a:schemeClr val="accent6">
              <a:lumMod val="20000"/>
              <a:lumOff val="80000"/>
            </a:schemeClr>
          </a:solidFill>
          <a:ln>
            <a:solidFill>
              <a:schemeClr val="tx1">
                <a:lumMod val="10000"/>
                <a:lumOff val="9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cs-CZ"/>
          </a:p>
        </p:txBody>
      </p:sp>
      <p:sp>
        <p:nvSpPr>
          <p:cNvPr id="12" name="TextBox 2"/>
          <p:cNvSpPr txBox="1"/>
          <p:nvPr/>
        </p:nvSpPr>
        <p:spPr>
          <a:xfrm>
            <a:off x="6156176" y="4800715"/>
            <a:ext cx="2382976" cy="646331"/>
          </a:xfrm>
          <a:prstGeom prst="rect">
            <a:avLst/>
          </a:prstGeom>
          <a:noFill/>
        </p:spPr>
        <p:txBody>
          <a:bodyPr wrap="square">
            <a:spAutoFit/>
          </a:bodyPr>
          <a:lstStyle/>
          <a:p>
            <a:pPr algn="ctr" eaLnBrk="0" hangingPunct="0">
              <a:defRPr/>
            </a:pPr>
            <a:r>
              <a:rPr lang="cs-CZ" sz="1800" b="1" dirty="0" smtClean="0">
                <a:latin typeface="+mn-lt"/>
                <a:cs typeface="+mn-cs"/>
              </a:rPr>
              <a:t>#</a:t>
            </a:r>
            <a:r>
              <a:rPr lang="cs-CZ" sz="1800" b="1" dirty="0" err="1" smtClean="0">
                <a:latin typeface="+mn-lt"/>
                <a:cs typeface="+mn-cs"/>
              </a:rPr>
              <a:t>sisithecat</a:t>
            </a:r>
            <a:r>
              <a:rPr lang="cs-CZ" sz="1800" b="1" dirty="0" smtClean="0">
                <a:latin typeface="+mn-lt"/>
                <a:cs typeface="+mn-cs"/>
              </a:rPr>
              <a:t> </a:t>
            </a:r>
          </a:p>
          <a:p>
            <a:pPr algn="ctr" eaLnBrk="0" hangingPunct="0">
              <a:defRPr/>
            </a:pPr>
            <a:r>
              <a:rPr lang="cs-CZ" sz="1800" b="1" dirty="0" smtClean="0">
                <a:latin typeface="+mn-lt"/>
                <a:cs typeface="+mn-cs"/>
              </a:rPr>
              <a:t>dříve #</a:t>
            </a:r>
            <a:r>
              <a:rPr lang="cs-CZ" sz="1800" b="1" dirty="0" err="1" smtClean="0">
                <a:latin typeface="+mn-lt"/>
                <a:cs typeface="+mn-cs"/>
              </a:rPr>
              <a:t>kote</a:t>
            </a:r>
            <a:r>
              <a:rPr lang="cs-CZ" sz="1800" b="1" dirty="0" smtClean="0">
                <a:latin typeface="+mn-lt"/>
                <a:cs typeface="+mn-cs"/>
              </a:rPr>
              <a:t> </a:t>
            </a:r>
            <a:endParaRPr lang="cs-CZ" sz="1800" dirty="0">
              <a:latin typeface="+mn-lt"/>
              <a:cs typeface="+mn-cs"/>
            </a:endParaRPr>
          </a:p>
        </p:txBody>
      </p:sp>
    </p:spTree>
    <p:extLst>
      <p:ext uri="{BB962C8B-B14F-4D97-AF65-F5344CB8AC3E}">
        <p14:creationId xmlns:p14="http://schemas.microsoft.com/office/powerpoint/2010/main" val="2700916555"/>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2146" name="Rectangle 2"/>
          <p:cNvSpPr>
            <a:spLocks noGrp="1" noChangeArrowheads="1"/>
          </p:cNvSpPr>
          <p:nvPr>
            <p:ph type="ctrTitle"/>
          </p:nvPr>
        </p:nvSpPr>
        <p:spPr>
          <a:xfrm>
            <a:off x="755576" y="3717032"/>
            <a:ext cx="7796287" cy="1079500"/>
          </a:xfrm>
        </p:spPr>
        <p:txBody>
          <a:bodyPr/>
          <a:lstStyle/>
          <a:p>
            <a:pPr algn="r" eaLnBrk="1" fontAlgn="auto" hangingPunct="1">
              <a:spcAft>
                <a:spcPts val="0"/>
              </a:spcAft>
              <a:defRPr/>
            </a:pPr>
            <a:r>
              <a:rPr lang="cs-CZ" sz="4000" dirty="0" smtClean="0"/>
              <a:t>Přílohy – praktické tipy</a:t>
            </a:r>
            <a:endParaRPr lang="cs-CZ" sz="4000" dirty="0"/>
          </a:p>
        </p:txBody>
      </p:sp>
      <p:sp>
        <p:nvSpPr>
          <p:cNvPr id="262147" name="Rectangle 3"/>
          <p:cNvSpPr>
            <a:spLocks noGrp="1" noChangeArrowheads="1"/>
          </p:cNvSpPr>
          <p:nvPr>
            <p:ph type="subTitle" idx="1"/>
          </p:nvPr>
        </p:nvSpPr>
        <p:spPr>
          <a:xfrm>
            <a:off x="899592" y="4941168"/>
            <a:ext cx="7704856" cy="1752600"/>
          </a:xfrm>
        </p:spPr>
        <p:txBody>
          <a:bodyPr rtlCol="0">
            <a:normAutofit/>
          </a:bodyPr>
          <a:lstStyle/>
          <a:p>
            <a:pPr algn="r" eaLnBrk="1" fontAlgn="auto" hangingPunct="1">
              <a:spcAft>
                <a:spcPts val="0"/>
              </a:spcAft>
              <a:defRPr/>
            </a:pPr>
            <a:r>
              <a:rPr lang="cs-CZ" dirty="0" smtClean="0">
                <a:solidFill>
                  <a:schemeClr val="tx1"/>
                </a:solidFill>
              </a:rPr>
              <a:t>A čas na otázky a odpovědi</a:t>
            </a:r>
            <a:endParaRPr lang="cs-CZ" dirty="0">
              <a:solidFill>
                <a:schemeClr val="tx1"/>
              </a:solidFill>
            </a:endParaRPr>
          </a:p>
        </p:txBody>
      </p:sp>
    </p:spTree>
    <p:extLst>
      <p:ext uri="{BB962C8B-B14F-4D97-AF65-F5344CB8AC3E}">
        <p14:creationId xmlns:p14="http://schemas.microsoft.com/office/powerpoint/2010/main" val="1376330862"/>
      </p:ext>
    </p:extLst>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3"/>
          <p:cNvSpPr txBox="1">
            <a:spLocks/>
          </p:cNvSpPr>
          <p:nvPr/>
        </p:nvSpPr>
        <p:spPr>
          <a:xfrm>
            <a:off x="457200" y="116632"/>
            <a:ext cx="8229600" cy="648072"/>
          </a:xfrm>
          <a:prstGeom prst="rect">
            <a:avLst/>
          </a:prstGeom>
        </p:spPr>
        <p:style>
          <a:lnRef idx="0">
            <a:schemeClr val="accent4"/>
          </a:lnRef>
          <a:fillRef idx="3">
            <a:schemeClr val="accent4"/>
          </a:fillRef>
          <a:effectRef idx="3">
            <a:schemeClr val="accent4"/>
          </a:effectRef>
          <a:fontRef idx="minor">
            <a:schemeClr val="lt1"/>
          </a:fontRef>
        </p:style>
        <p:txBody>
          <a:bodyPr vert="horz" lIns="91440" tIns="45720" rIns="91440" bIns="45720" rtlCol="0" anchor="ctr">
            <a:noAutofit/>
          </a:bodyPr>
          <a:lstStyle>
            <a:lvl1pPr algn="l" rtl="0" eaLnBrk="0" fontAlgn="base" hangingPunct="0">
              <a:spcBef>
                <a:spcPct val="0"/>
              </a:spcBef>
              <a:spcAft>
                <a:spcPct val="0"/>
              </a:spcAft>
              <a:defRPr sz="4000" kern="1200" spc="-100">
                <a:solidFill>
                  <a:schemeClr val="lt1"/>
                </a:solidFill>
                <a:latin typeface="+mn-lt"/>
                <a:ea typeface="+mn-ea"/>
                <a:cs typeface="+mn-cs"/>
              </a:defRPr>
            </a:lvl1pPr>
            <a:lvl2pPr algn="l" rtl="0" eaLnBrk="0" fontAlgn="base" hangingPunct="0">
              <a:spcBef>
                <a:spcPct val="0"/>
              </a:spcBef>
              <a:spcAft>
                <a:spcPct val="0"/>
              </a:spcAft>
              <a:defRPr sz="4000">
                <a:solidFill>
                  <a:schemeClr val="lt1"/>
                </a:solidFill>
                <a:latin typeface="+mn-lt"/>
                <a:ea typeface="+mn-ea"/>
                <a:cs typeface="+mn-cs"/>
              </a:defRPr>
            </a:lvl2pPr>
            <a:lvl3pPr algn="l" rtl="0" eaLnBrk="0" fontAlgn="base" hangingPunct="0">
              <a:spcBef>
                <a:spcPct val="0"/>
              </a:spcBef>
              <a:spcAft>
                <a:spcPct val="0"/>
              </a:spcAft>
              <a:defRPr sz="4000">
                <a:solidFill>
                  <a:schemeClr val="lt1"/>
                </a:solidFill>
                <a:latin typeface="+mn-lt"/>
                <a:ea typeface="+mn-ea"/>
                <a:cs typeface="+mn-cs"/>
              </a:defRPr>
            </a:lvl3pPr>
            <a:lvl4pPr algn="l" rtl="0" eaLnBrk="0" fontAlgn="base" hangingPunct="0">
              <a:spcBef>
                <a:spcPct val="0"/>
              </a:spcBef>
              <a:spcAft>
                <a:spcPct val="0"/>
              </a:spcAft>
              <a:defRPr sz="4000">
                <a:solidFill>
                  <a:schemeClr val="lt1"/>
                </a:solidFill>
                <a:latin typeface="+mn-lt"/>
                <a:ea typeface="+mn-ea"/>
                <a:cs typeface="+mn-cs"/>
              </a:defRPr>
            </a:lvl4pPr>
            <a:lvl5pPr algn="l" rtl="0" eaLnBrk="0" fontAlgn="base" hangingPunct="0">
              <a:spcBef>
                <a:spcPct val="0"/>
              </a:spcBef>
              <a:spcAft>
                <a:spcPct val="0"/>
              </a:spcAft>
              <a:defRPr sz="4000">
                <a:solidFill>
                  <a:schemeClr val="lt1"/>
                </a:solidFill>
                <a:latin typeface="+mn-lt"/>
                <a:ea typeface="+mn-ea"/>
                <a:cs typeface="+mn-cs"/>
              </a:defRPr>
            </a:lvl5pPr>
            <a:lvl6pPr marL="457200" algn="l" rtl="0" fontAlgn="base">
              <a:spcBef>
                <a:spcPct val="0"/>
              </a:spcBef>
              <a:spcAft>
                <a:spcPct val="0"/>
              </a:spcAft>
              <a:defRPr sz="4000">
                <a:solidFill>
                  <a:schemeClr val="lt1"/>
                </a:solidFill>
                <a:latin typeface="+mn-lt"/>
                <a:ea typeface="+mn-ea"/>
                <a:cs typeface="+mn-cs"/>
              </a:defRPr>
            </a:lvl6pPr>
            <a:lvl7pPr marL="914400" algn="l" rtl="0" fontAlgn="base">
              <a:spcBef>
                <a:spcPct val="0"/>
              </a:spcBef>
              <a:spcAft>
                <a:spcPct val="0"/>
              </a:spcAft>
              <a:defRPr sz="4000">
                <a:solidFill>
                  <a:schemeClr val="lt1"/>
                </a:solidFill>
                <a:latin typeface="+mn-lt"/>
                <a:ea typeface="+mn-ea"/>
                <a:cs typeface="+mn-cs"/>
              </a:defRPr>
            </a:lvl7pPr>
            <a:lvl8pPr marL="1371600" algn="l" rtl="0" fontAlgn="base">
              <a:spcBef>
                <a:spcPct val="0"/>
              </a:spcBef>
              <a:spcAft>
                <a:spcPct val="0"/>
              </a:spcAft>
              <a:defRPr sz="4000">
                <a:solidFill>
                  <a:schemeClr val="lt1"/>
                </a:solidFill>
                <a:latin typeface="+mn-lt"/>
                <a:ea typeface="+mn-ea"/>
                <a:cs typeface="+mn-cs"/>
              </a:defRPr>
            </a:lvl8pPr>
            <a:lvl9pPr marL="1828800" algn="l" rtl="0" fontAlgn="base">
              <a:spcBef>
                <a:spcPct val="0"/>
              </a:spcBef>
              <a:spcAft>
                <a:spcPct val="0"/>
              </a:spcAft>
              <a:defRPr sz="4000">
                <a:solidFill>
                  <a:schemeClr val="lt1"/>
                </a:solidFill>
                <a:latin typeface="+mn-lt"/>
                <a:ea typeface="+mn-ea"/>
                <a:cs typeface="+mn-cs"/>
              </a:defRPr>
            </a:lvl9pPr>
          </a:lstStyle>
          <a:p>
            <a:r>
              <a:rPr lang="cs-CZ" sz="3200" dirty="0"/>
              <a:t>Jak nastavit soukromí na sociálních sítích</a:t>
            </a:r>
          </a:p>
        </p:txBody>
      </p:sp>
      <p:sp>
        <p:nvSpPr>
          <p:cNvPr id="13" name="TextovéPole 4"/>
          <p:cNvSpPr txBox="1"/>
          <p:nvPr/>
        </p:nvSpPr>
        <p:spPr>
          <a:xfrm>
            <a:off x="457200" y="991756"/>
            <a:ext cx="8229600" cy="4524315"/>
          </a:xfrm>
          <a:prstGeom prst="rect">
            <a:avLst/>
          </a:prstGeom>
          <a:noFill/>
          <a:ln>
            <a:noFill/>
          </a:ln>
        </p:spPr>
        <p:style>
          <a:lnRef idx="2">
            <a:schemeClr val="dk1">
              <a:shade val="50000"/>
            </a:schemeClr>
          </a:lnRef>
          <a:fillRef idx="1">
            <a:schemeClr val="dk1"/>
          </a:fillRef>
          <a:effectRef idx="0">
            <a:schemeClr val="dk1"/>
          </a:effectRef>
          <a:fontRef idx="minor">
            <a:schemeClr val="lt1"/>
          </a:fontRef>
        </p:style>
        <p:txBody>
          <a:bodyPr wrap="square">
            <a:spAutoFit/>
          </a:bodyPr>
          <a:lstStyle/>
          <a:p>
            <a:pPr marL="342900" indent="-342900" eaLnBrk="0" hangingPunct="0">
              <a:buFont typeface="Arial" panose="020B0604020202020204" pitchFamily="34" charset="0"/>
              <a:buChar char="•"/>
              <a:defRPr/>
            </a:pPr>
            <a:r>
              <a:rPr lang="cs-CZ" dirty="0" smtClean="0">
                <a:solidFill>
                  <a:schemeClr val="tx1"/>
                </a:solidFill>
              </a:rPr>
              <a:t>Jak nastavit soukromí na sociálních sítích</a:t>
            </a:r>
          </a:p>
          <a:p>
            <a:pPr marL="800100" lvl="1" indent="-342900" eaLnBrk="0" hangingPunct="0">
              <a:buFont typeface="Arial" panose="020B0604020202020204" pitchFamily="34" charset="0"/>
              <a:buChar char="•"/>
              <a:defRPr/>
            </a:pPr>
            <a:r>
              <a:rPr lang="cs-CZ" dirty="0" smtClean="0">
                <a:solidFill>
                  <a:schemeClr val="tx1"/>
                </a:solidFill>
              </a:rPr>
              <a:t>Facebook, Instagram, WhatsApp, Twitter, </a:t>
            </a:r>
            <a:r>
              <a:rPr lang="cs-CZ" dirty="0" err="1" smtClean="0">
                <a:solidFill>
                  <a:schemeClr val="tx1"/>
                </a:solidFill>
              </a:rPr>
              <a:t>Skype</a:t>
            </a:r>
            <a:r>
              <a:rPr lang="cs-CZ" dirty="0" smtClean="0">
                <a:solidFill>
                  <a:schemeClr val="tx1"/>
                </a:solidFill>
              </a:rPr>
              <a:t>, Messenger, </a:t>
            </a:r>
            <a:r>
              <a:rPr lang="cs-CZ" dirty="0" err="1" smtClean="0">
                <a:solidFill>
                  <a:schemeClr val="tx1"/>
                </a:solidFill>
              </a:rPr>
              <a:t>atd</a:t>
            </a:r>
            <a:endParaRPr lang="cs-CZ" dirty="0" smtClean="0">
              <a:solidFill>
                <a:schemeClr val="tx1"/>
              </a:solidFill>
            </a:endParaRPr>
          </a:p>
          <a:p>
            <a:pPr marL="800100" lvl="1" indent="-342900" eaLnBrk="0" hangingPunct="0">
              <a:buFont typeface="Arial" panose="020B0604020202020204" pitchFamily="34" charset="0"/>
              <a:buChar char="•"/>
              <a:defRPr/>
            </a:pPr>
            <a:endParaRPr lang="cs-CZ" dirty="0">
              <a:solidFill>
                <a:schemeClr val="tx1"/>
              </a:solidFill>
            </a:endParaRPr>
          </a:p>
          <a:p>
            <a:pPr marL="342900" indent="-342900" eaLnBrk="0" hangingPunct="0">
              <a:buFont typeface="Arial" panose="020B0604020202020204" pitchFamily="34" charset="0"/>
              <a:buChar char="•"/>
              <a:defRPr/>
            </a:pPr>
            <a:r>
              <a:rPr lang="cs-CZ" dirty="0" smtClean="0">
                <a:solidFill>
                  <a:schemeClr val="tx1"/>
                </a:solidFill>
                <a:hlinkClick r:id="rId2"/>
              </a:rPr>
              <a:t>Jak </a:t>
            </a:r>
            <a:r>
              <a:rPr lang="cs-CZ" dirty="0">
                <a:solidFill>
                  <a:schemeClr val="tx1"/>
                </a:solidFill>
                <a:hlinkClick r:id="rId2"/>
              </a:rPr>
              <a:t>nastavit soukromí na Facebooku? 22 kroků, které soukromí stejně </a:t>
            </a:r>
            <a:r>
              <a:rPr lang="cs-CZ" dirty="0" smtClean="0">
                <a:solidFill>
                  <a:schemeClr val="tx1"/>
                </a:solidFill>
                <a:hlinkClick r:id="rId2"/>
              </a:rPr>
              <a:t>nezajistí</a:t>
            </a:r>
            <a:r>
              <a:rPr lang="cs-CZ" dirty="0" smtClean="0">
                <a:solidFill>
                  <a:schemeClr val="tx1"/>
                </a:solidFill>
              </a:rPr>
              <a:t/>
            </a:r>
            <a:br>
              <a:rPr lang="cs-CZ" dirty="0" smtClean="0">
                <a:solidFill>
                  <a:schemeClr val="tx1"/>
                </a:solidFill>
              </a:rPr>
            </a:br>
            <a:endParaRPr lang="cs-CZ" dirty="0">
              <a:solidFill>
                <a:schemeClr val="tx1"/>
              </a:solidFill>
            </a:endParaRPr>
          </a:p>
          <a:p>
            <a:pPr marL="342900" indent="-342900" eaLnBrk="0" hangingPunct="0">
              <a:buFont typeface="Arial" panose="020B0604020202020204" pitchFamily="34" charset="0"/>
              <a:buChar char="•"/>
              <a:defRPr/>
            </a:pPr>
            <a:r>
              <a:rPr lang="pl-PL" dirty="0" smtClean="0">
                <a:hlinkClick r:id="rId3"/>
              </a:rPr>
              <a:t>Jak </a:t>
            </a:r>
            <a:r>
              <a:rPr lang="pl-PL" dirty="0">
                <a:hlinkClick r:id="rId3"/>
              </a:rPr>
              <a:t>nastavit soukromí na Instagramu</a:t>
            </a:r>
            <a:r>
              <a:rPr lang="pl-PL" dirty="0" smtClean="0">
                <a:hlinkClick r:id="rId3"/>
              </a:rPr>
              <a:t>?</a:t>
            </a:r>
            <a:endParaRPr lang="pl-PL" dirty="0" smtClean="0"/>
          </a:p>
          <a:p>
            <a:pPr marL="342900" indent="-342900" eaLnBrk="0" hangingPunct="0">
              <a:buFont typeface="Arial" panose="020B0604020202020204" pitchFamily="34" charset="0"/>
              <a:buChar char="•"/>
              <a:defRPr/>
            </a:pPr>
            <a:endParaRPr lang="pl-PL" dirty="0"/>
          </a:p>
          <a:p>
            <a:pPr marL="342900" indent="-342900" eaLnBrk="0" hangingPunct="0">
              <a:buFont typeface="Arial" panose="020B0604020202020204" pitchFamily="34" charset="0"/>
              <a:buChar char="•"/>
              <a:defRPr/>
            </a:pPr>
            <a:r>
              <a:rPr lang="pl-PL" dirty="0">
                <a:hlinkClick r:id="rId4"/>
              </a:rPr>
              <a:t>15 kroků, jak nastavit soukromí na </a:t>
            </a:r>
            <a:r>
              <a:rPr lang="pl-PL" dirty="0" smtClean="0">
                <a:hlinkClick r:id="rId4"/>
              </a:rPr>
              <a:t>Twitteru</a:t>
            </a:r>
            <a:endParaRPr lang="pl-PL" dirty="0"/>
          </a:p>
          <a:p>
            <a:pPr marL="342900" indent="-342900" eaLnBrk="0" hangingPunct="0">
              <a:buFont typeface="Arial" panose="020B0604020202020204" pitchFamily="34" charset="0"/>
              <a:buChar char="•"/>
              <a:defRPr/>
            </a:pPr>
            <a:endParaRPr lang="pl-PL" dirty="0"/>
          </a:p>
          <a:p>
            <a:pPr marL="342900" indent="-342900" eaLnBrk="0" hangingPunct="0">
              <a:buFont typeface="Arial" panose="020B0604020202020204" pitchFamily="34" charset="0"/>
              <a:buChar char="•"/>
              <a:defRPr/>
            </a:pPr>
            <a:r>
              <a:rPr lang="cs-CZ" dirty="0">
                <a:hlinkClick r:id="rId5"/>
              </a:rPr>
              <a:t>Jak nastavit soukromí ve WhatsApp</a:t>
            </a:r>
            <a:r>
              <a:rPr lang="cs-CZ" dirty="0" smtClean="0">
                <a:hlinkClick r:id="rId5"/>
              </a:rPr>
              <a:t>?</a:t>
            </a:r>
            <a:endParaRPr lang="cs-CZ" dirty="0"/>
          </a:p>
        </p:txBody>
      </p:sp>
    </p:spTree>
    <p:extLst>
      <p:ext uri="{BB962C8B-B14F-4D97-AF65-F5344CB8AC3E}">
        <p14:creationId xmlns:p14="http://schemas.microsoft.com/office/powerpoint/2010/main" val="3341023058"/>
      </p:ext>
    </p:extLst>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3"/>
          <p:cNvSpPr txBox="1">
            <a:spLocks/>
          </p:cNvSpPr>
          <p:nvPr/>
        </p:nvSpPr>
        <p:spPr>
          <a:xfrm>
            <a:off x="457200" y="116632"/>
            <a:ext cx="8229600" cy="648072"/>
          </a:xfrm>
          <a:prstGeom prst="rect">
            <a:avLst/>
          </a:prstGeom>
        </p:spPr>
        <p:style>
          <a:lnRef idx="0">
            <a:schemeClr val="accent4"/>
          </a:lnRef>
          <a:fillRef idx="3">
            <a:schemeClr val="accent4"/>
          </a:fillRef>
          <a:effectRef idx="3">
            <a:schemeClr val="accent4"/>
          </a:effectRef>
          <a:fontRef idx="minor">
            <a:schemeClr val="lt1"/>
          </a:fontRef>
        </p:style>
        <p:txBody>
          <a:bodyPr vert="horz" lIns="91440" tIns="45720" rIns="91440" bIns="45720" rtlCol="0" anchor="ctr">
            <a:noAutofit/>
          </a:bodyPr>
          <a:lstStyle>
            <a:lvl1pPr algn="l" rtl="0" eaLnBrk="0" fontAlgn="base" hangingPunct="0">
              <a:spcBef>
                <a:spcPct val="0"/>
              </a:spcBef>
              <a:spcAft>
                <a:spcPct val="0"/>
              </a:spcAft>
              <a:defRPr sz="4000" kern="1200" spc="-100">
                <a:solidFill>
                  <a:schemeClr val="lt1"/>
                </a:solidFill>
                <a:latin typeface="+mn-lt"/>
                <a:ea typeface="+mn-ea"/>
                <a:cs typeface="+mn-cs"/>
              </a:defRPr>
            </a:lvl1pPr>
            <a:lvl2pPr algn="l" rtl="0" eaLnBrk="0" fontAlgn="base" hangingPunct="0">
              <a:spcBef>
                <a:spcPct val="0"/>
              </a:spcBef>
              <a:spcAft>
                <a:spcPct val="0"/>
              </a:spcAft>
              <a:defRPr sz="4000">
                <a:solidFill>
                  <a:schemeClr val="lt1"/>
                </a:solidFill>
                <a:latin typeface="+mn-lt"/>
                <a:ea typeface="+mn-ea"/>
                <a:cs typeface="+mn-cs"/>
              </a:defRPr>
            </a:lvl2pPr>
            <a:lvl3pPr algn="l" rtl="0" eaLnBrk="0" fontAlgn="base" hangingPunct="0">
              <a:spcBef>
                <a:spcPct val="0"/>
              </a:spcBef>
              <a:spcAft>
                <a:spcPct val="0"/>
              </a:spcAft>
              <a:defRPr sz="4000">
                <a:solidFill>
                  <a:schemeClr val="lt1"/>
                </a:solidFill>
                <a:latin typeface="+mn-lt"/>
                <a:ea typeface="+mn-ea"/>
                <a:cs typeface="+mn-cs"/>
              </a:defRPr>
            </a:lvl3pPr>
            <a:lvl4pPr algn="l" rtl="0" eaLnBrk="0" fontAlgn="base" hangingPunct="0">
              <a:spcBef>
                <a:spcPct val="0"/>
              </a:spcBef>
              <a:spcAft>
                <a:spcPct val="0"/>
              </a:spcAft>
              <a:defRPr sz="4000">
                <a:solidFill>
                  <a:schemeClr val="lt1"/>
                </a:solidFill>
                <a:latin typeface="+mn-lt"/>
                <a:ea typeface="+mn-ea"/>
                <a:cs typeface="+mn-cs"/>
              </a:defRPr>
            </a:lvl4pPr>
            <a:lvl5pPr algn="l" rtl="0" eaLnBrk="0" fontAlgn="base" hangingPunct="0">
              <a:spcBef>
                <a:spcPct val="0"/>
              </a:spcBef>
              <a:spcAft>
                <a:spcPct val="0"/>
              </a:spcAft>
              <a:defRPr sz="4000">
                <a:solidFill>
                  <a:schemeClr val="lt1"/>
                </a:solidFill>
                <a:latin typeface="+mn-lt"/>
                <a:ea typeface="+mn-ea"/>
                <a:cs typeface="+mn-cs"/>
              </a:defRPr>
            </a:lvl5pPr>
            <a:lvl6pPr marL="457200" algn="l" rtl="0" fontAlgn="base">
              <a:spcBef>
                <a:spcPct val="0"/>
              </a:spcBef>
              <a:spcAft>
                <a:spcPct val="0"/>
              </a:spcAft>
              <a:defRPr sz="4000">
                <a:solidFill>
                  <a:schemeClr val="lt1"/>
                </a:solidFill>
                <a:latin typeface="+mn-lt"/>
                <a:ea typeface="+mn-ea"/>
                <a:cs typeface="+mn-cs"/>
              </a:defRPr>
            </a:lvl6pPr>
            <a:lvl7pPr marL="914400" algn="l" rtl="0" fontAlgn="base">
              <a:spcBef>
                <a:spcPct val="0"/>
              </a:spcBef>
              <a:spcAft>
                <a:spcPct val="0"/>
              </a:spcAft>
              <a:defRPr sz="4000">
                <a:solidFill>
                  <a:schemeClr val="lt1"/>
                </a:solidFill>
                <a:latin typeface="+mn-lt"/>
                <a:ea typeface="+mn-ea"/>
                <a:cs typeface="+mn-cs"/>
              </a:defRPr>
            </a:lvl7pPr>
            <a:lvl8pPr marL="1371600" algn="l" rtl="0" fontAlgn="base">
              <a:spcBef>
                <a:spcPct val="0"/>
              </a:spcBef>
              <a:spcAft>
                <a:spcPct val="0"/>
              </a:spcAft>
              <a:defRPr sz="4000">
                <a:solidFill>
                  <a:schemeClr val="lt1"/>
                </a:solidFill>
                <a:latin typeface="+mn-lt"/>
                <a:ea typeface="+mn-ea"/>
                <a:cs typeface="+mn-cs"/>
              </a:defRPr>
            </a:lvl8pPr>
            <a:lvl9pPr marL="1828800" algn="l" rtl="0" fontAlgn="base">
              <a:spcBef>
                <a:spcPct val="0"/>
              </a:spcBef>
              <a:spcAft>
                <a:spcPct val="0"/>
              </a:spcAft>
              <a:defRPr sz="4000">
                <a:solidFill>
                  <a:schemeClr val="lt1"/>
                </a:solidFill>
                <a:latin typeface="+mn-lt"/>
                <a:ea typeface="+mn-ea"/>
                <a:cs typeface="+mn-cs"/>
              </a:defRPr>
            </a:lvl9pPr>
          </a:lstStyle>
          <a:p>
            <a:r>
              <a:rPr lang="cs-CZ" sz="3200" dirty="0"/>
              <a:t>Jak </a:t>
            </a:r>
            <a:r>
              <a:rPr lang="cs-CZ" sz="3200" dirty="0" smtClean="0"/>
              <a:t>na soukromí na (nejen) Facebooku</a:t>
            </a:r>
            <a:endParaRPr lang="cs-CZ" sz="3200" dirty="0"/>
          </a:p>
        </p:txBody>
      </p:sp>
      <p:sp>
        <p:nvSpPr>
          <p:cNvPr id="13" name="TextovéPole 4"/>
          <p:cNvSpPr txBox="1"/>
          <p:nvPr/>
        </p:nvSpPr>
        <p:spPr>
          <a:xfrm>
            <a:off x="457200" y="991756"/>
            <a:ext cx="8229600" cy="5632311"/>
          </a:xfrm>
          <a:prstGeom prst="rect">
            <a:avLst/>
          </a:prstGeom>
          <a:noFill/>
          <a:ln>
            <a:noFill/>
          </a:ln>
        </p:spPr>
        <p:style>
          <a:lnRef idx="2">
            <a:schemeClr val="dk1">
              <a:shade val="50000"/>
            </a:schemeClr>
          </a:lnRef>
          <a:fillRef idx="1">
            <a:schemeClr val="dk1"/>
          </a:fillRef>
          <a:effectRef idx="0">
            <a:schemeClr val="dk1"/>
          </a:effectRef>
          <a:fontRef idx="minor">
            <a:schemeClr val="lt1"/>
          </a:fontRef>
        </p:style>
        <p:txBody>
          <a:bodyPr wrap="square">
            <a:spAutoFit/>
          </a:bodyPr>
          <a:lstStyle/>
          <a:p>
            <a:pPr marL="342900" indent="-342900" eaLnBrk="0" hangingPunct="0">
              <a:buFont typeface="Arial" panose="020B0604020202020204" pitchFamily="34" charset="0"/>
              <a:buChar char="•"/>
              <a:defRPr/>
            </a:pPr>
            <a:r>
              <a:rPr lang="cs-CZ" b="1" dirty="0">
                <a:solidFill>
                  <a:schemeClr val="tx1"/>
                </a:solidFill>
              </a:rPr>
              <a:t>Mýtus: Nejlepší je Facebook </a:t>
            </a:r>
            <a:r>
              <a:rPr lang="cs-CZ" b="1" dirty="0" smtClean="0">
                <a:solidFill>
                  <a:schemeClr val="tx1"/>
                </a:solidFill>
              </a:rPr>
              <a:t>nemít</a:t>
            </a:r>
          </a:p>
          <a:p>
            <a:pPr marL="342900" indent="-342900" eaLnBrk="0" hangingPunct="0">
              <a:buFont typeface="Arial" panose="020B0604020202020204" pitchFamily="34" charset="0"/>
              <a:buChar char="•"/>
              <a:defRPr/>
            </a:pPr>
            <a:endParaRPr lang="cs-CZ" b="1" dirty="0">
              <a:solidFill>
                <a:schemeClr val="tx1"/>
              </a:solidFill>
            </a:endParaRPr>
          </a:p>
          <a:p>
            <a:pPr marL="342900" indent="-342900" eaLnBrk="0" hangingPunct="0">
              <a:buFont typeface="Arial" panose="020B0604020202020204" pitchFamily="34" charset="0"/>
              <a:buChar char="•"/>
              <a:defRPr/>
            </a:pPr>
            <a:r>
              <a:rPr lang="cs-CZ" dirty="0">
                <a:hlinkClick r:id="rId2"/>
              </a:rPr>
              <a:t>Pomůže smazat účet na Facebooku, aby mě Facebook přestal šmírovat</a:t>
            </a:r>
            <a:r>
              <a:rPr lang="cs-CZ" dirty="0" smtClean="0">
                <a:hlinkClick r:id="rId2"/>
              </a:rPr>
              <a:t>?</a:t>
            </a:r>
            <a:endParaRPr lang="cs-CZ" dirty="0" smtClean="0"/>
          </a:p>
          <a:p>
            <a:pPr marL="342900" indent="-342900" eaLnBrk="0" hangingPunct="0">
              <a:buFont typeface="Arial" panose="020B0604020202020204" pitchFamily="34" charset="0"/>
              <a:buChar char="•"/>
              <a:defRPr/>
            </a:pPr>
            <a:endParaRPr lang="cs-CZ" b="1" dirty="0">
              <a:solidFill>
                <a:schemeClr val="tx1"/>
              </a:solidFill>
            </a:endParaRPr>
          </a:p>
          <a:p>
            <a:pPr marL="342900" indent="-342900" eaLnBrk="0" hangingPunct="0">
              <a:buFont typeface="Arial" panose="020B0604020202020204" pitchFamily="34" charset="0"/>
              <a:buChar char="•"/>
              <a:defRPr/>
            </a:pPr>
            <a:r>
              <a:rPr lang="cs-CZ" dirty="0">
                <a:solidFill>
                  <a:schemeClr val="tx1"/>
                </a:solidFill>
              </a:rPr>
              <a:t>Nepomůže to, pokud už účet máte, smazání nic neřeší. </a:t>
            </a:r>
            <a:endParaRPr lang="cs-CZ" dirty="0" smtClean="0">
              <a:solidFill>
                <a:schemeClr val="tx1"/>
              </a:solidFill>
            </a:endParaRPr>
          </a:p>
          <a:p>
            <a:pPr marL="342900" indent="-342900" eaLnBrk="0" hangingPunct="0">
              <a:buFont typeface="Arial" panose="020B0604020202020204" pitchFamily="34" charset="0"/>
              <a:buChar char="•"/>
              <a:defRPr/>
            </a:pPr>
            <a:endParaRPr lang="cs-CZ" dirty="0" smtClean="0">
              <a:solidFill>
                <a:schemeClr val="tx1"/>
              </a:solidFill>
            </a:endParaRPr>
          </a:p>
          <a:p>
            <a:pPr marL="342900" indent="-342900" eaLnBrk="0" hangingPunct="0">
              <a:buFont typeface="Arial" panose="020B0604020202020204" pitchFamily="34" charset="0"/>
              <a:buChar char="•"/>
              <a:defRPr/>
            </a:pPr>
            <a:r>
              <a:rPr lang="cs-CZ" dirty="0" smtClean="0">
                <a:solidFill>
                  <a:schemeClr val="tx1"/>
                </a:solidFill>
              </a:rPr>
              <a:t>Pokud </a:t>
            </a:r>
            <a:r>
              <a:rPr lang="cs-CZ" dirty="0">
                <a:solidFill>
                  <a:schemeClr val="tx1"/>
                </a:solidFill>
              </a:rPr>
              <a:t>jste ho nikdy neměli, Facebook stejně nejspíš má váš stínový profil. Ty si buduje z vámi navštěvovaných webů a získává o vás informace od lidí co vás mají v kontaktech, dávají na Facebook vaše fotky. zmiňují vás, atd. </a:t>
            </a:r>
            <a:endParaRPr lang="cs-CZ" dirty="0" smtClean="0">
              <a:solidFill>
                <a:schemeClr val="tx1"/>
              </a:solidFill>
            </a:endParaRPr>
          </a:p>
          <a:p>
            <a:pPr marL="342900" indent="-342900" eaLnBrk="0" hangingPunct="0">
              <a:buFont typeface="Arial" panose="020B0604020202020204" pitchFamily="34" charset="0"/>
              <a:buChar char="•"/>
              <a:defRPr/>
            </a:pPr>
            <a:endParaRPr lang="cs-CZ" dirty="0">
              <a:solidFill>
                <a:schemeClr val="tx1"/>
              </a:solidFill>
            </a:endParaRPr>
          </a:p>
          <a:p>
            <a:pPr marL="342900" indent="-342900" eaLnBrk="0" hangingPunct="0">
              <a:buFont typeface="Arial" panose="020B0604020202020204" pitchFamily="34" charset="0"/>
              <a:buChar char="•"/>
              <a:defRPr/>
            </a:pPr>
            <a:r>
              <a:rPr lang="cs-CZ" dirty="0" smtClean="0">
                <a:solidFill>
                  <a:schemeClr val="tx1"/>
                </a:solidFill>
              </a:rPr>
              <a:t>Proto </a:t>
            </a:r>
            <a:r>
              <a:rPr lang="cs-CZ" dirty="0">
                <a:solidFill>
                  <a:schemeClr val="tx1"/>
                </a:solidFill>
              </a:rPr>
              <a:t>je lepší </a:t>
            </a:r>
            <a:r>
              <a:rPr lang="cs-CZ" b="1" dirty="0">
                <a:solidFill>
                  <a:schemeClr val="tx1"/>
                </a:solidFill>
              </a:rPr>
              <a:t>profil na Facebooku mít a mít ho pod kontrolou</a:t>
            </a:r>
            <a:r>
              <a:rPr lang="cs-CZ" dirty="0">
                <a:solidFill>
                  <a:schemeClr val="tx1"/>
                </a:solidFill>
              </a:rPr>
              <a:t>.</a:t>
            </a:r>
            <a:endParaRPr lang="cs-CZ" b="1" dirty="0">
              <a:solidFill>
                <a:schemeClr val="tx1"/>
              </a:solidFill>
            </a:endParaRPr>
          </a:p>
        </p:txBody>
      </p:sp>
    </p:spTree>
    <p:extLst>
      <p:ext uri="{BB962C8B-B14F-4D97-AF65-F5344CB8AC3E}">
        <p14:creationId xmlns:p14="http://schemas.microsoft.com/office/powerpoint/2010/main" val="936810193"/>
      </p:ext>
    </p:extLst>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3"/>
          <p:cNvSpPr txBox="1">
            <a:spLocks/>
          </p:cNvSpPr>
          <p:nvPr/>
        </p:nvSpPr>
        <p:spPr>
          <a:xfrm>
            <a:off x="457200" y="116632"/>
            <a:ext cx="8229600" cy="648072"/>
          </a:xfrm>
          <a:prstGeom prst="rect">
            <a:avLst/>
          </a:prstGeom>
        </p:spPr>
        <p:style>
          <a:lnRef idx="0">
            <a:schemeClr val="accent4"/>
          </a:lnRef>
          <a:fillRef idx="3">
            <a:schemeClr val="accent4"/>
          </a:fillRef>
          <a:effectRef idx="3">
            <a:schemeClr val="accent4"/>
          </a:effectRef>
          <a:fontRef idx="minor">
            <a:schemeClr val="lt1"/>
          </a:fontRef>
        </p:style>
        <p:txBody>
          <a:bodyPr vert="horz" lIns="91440" tIns="45720" rIns="91440" bIns="45720" rtlCol="0" anchor="ctr">
            <a:noAutofit/>
          </a:bodyPr>
          <a:lstStyle>
            <a:lvl1pPr algn="l" rtl="0" eaLnBrk="0" fontAlgn="base" hangingPunct="0">
              <a:spcBef>
                <a:spcPct val="0"/>
              </a:spcBef>
              <a:spcAft>
                <a:spcPct val="0"/>
              </a:spcAft>
              <a:defRPr sz="4000" kern="1200" spc="-100">
                <a:solidFill>
                  <a:schemeClr val="lt1"/>
                </a:solidFill>
                <a:latin typeface="+mn-lt"/>
                <a:ea typeface="+mn-ea"/>
                <a:cs typeface="+mn-cs"/>
              </a:defRPr>
            </a:lvl1pPr>
            <a:lvl2pPr algn="l" rtl="0" eaLnBrk="0" fontAlgn="base" hangingPunct="0">
              <a:spcBef>
                <a:spcPct val="0"/>
              </a:spcBef>
              <a:spcAft>
                <a:spcPct val="0"/>
              </a:spcAft>
              <a:defRPr sz="4000">
                <a:solidFill>
                  <a:schemeClr val="lt1"/>
                </a:solidFill>
                <a:latin typeface="+mn-lt"/>
                <a:ea typeface="+mn-ea"/>
                <a:cs typeface="+mn-cs"/>
              </a:defRPr>
            </a:lvl2pPr>
            <a:lvl3pPr algn="l" rtl="0" eaLnBrk="0" fontAlgn="base" hangingPunct="0">
              <a:spcBef>
                <a:spcPct val="0"/>
              </a:spcBef>
              <a:spcAft>
                <a:spcPct val="0"/>
              </a:spcAft>
              <a:defRPr sz="4000">
                <a:solidFill>
                  <a:schemeClr val="lt1"/>
                </a:solidFill>
                <a:latin typeface="+mn-lt"/>
                <a:ea typeface="+mn-ea"/>
                <a:cs typeface="+mn-cs"/>
              </a:defRPr>
            </a:lvl3pPr>
            <a:lvl4pPr algn="l" rtl="0" eaLnBrk="0" fontAlgn="base" hangingPunct="0">
              <a:spcBef>
                <a:spcPct val="0"/>
              </a:spcBef>
              <a:spcAft>
                <a:spcPct val="0"/>
              </a:spcAft>
              <a:defRPr sz="4000">
                <a:solidFill>
                  <a:schemeClr val="lt1"/>
                </a:solidFill>
                <a:latin typeface="+mn-lt"/>
                <a:ea typeface="+mn-ea"/>
                <a:cs typeface="+mn-cs"/>
              </a:defRPr>
            </a:lvl4pPr>
            <a:lvl5pPr algn="l" rtl="0" eaLnBrk="0" fontAlgn="base" hangingPunct="0">
              <a:spcBef>
                <a:spcPct val="0"/>
              </a:spcBef>
              <a:spcAft>
                <a:spcPct val="0"/>
              </a:spcAft>
              <a:defRPr sz="4000">
                <a:solidFill>
                  <a:schemeClr val="lt1"/>
                </a:solidFill>
                <a:latin typeface="+mn-lt"/>
                <a:ea typeface="+mn-ea"/>
                <a:cs typeface="+mn-cs"/>
              </a:defRPr>
            </a:lvl5pPr>
            <a:lvl6pPr marL="457200" algn="l" rtl="0" fontAlgn="base">
              <a:spcBef>
                <a:spcPct val="0"/>
              </a:spcBef>
              <a:spcAft>
                <a:spcPct val="0"/>
              </a:spcAft>
              <a:defRPr sz="4000">
                <a:solidFill>
                  <a:schemeClr val="lt1"/>
                </a:solidFill>
                <a:latin typeface="+mn-lt"/>
                <a:ea typeface="+mn-ea"/>
                <a:cs typeface="+mn-cs"/>
              </a:defRPr>
            </a:lvl6pPr>
            <a:lvl7pPr marL="914400" algn="l" rtl="0" fontAlgn="base">
              <a:spcBef>
                <a:spcPct val="0"/>
              </a:spcBef>
              <a:spcAft>
                <a:spcPct val="0"/>
              </a:spcAft>
              <a:defRPr sz="4000">
                <a:solidFill>
                  <a:schemeClr val="lt1"/>
                </a:solidFill>
                <a:latin typeface="+mn-lt"/>
                <a:ea typeface="+mn-ea"/>
                <a:cs typeface="+mn-cs"/>
              </a:defRPr>
            </a:lvl7pPr>
            <a:lvl8pPr marL="1371600" algn="l" rtl="0" fontAlgn="base">
              <a:spcBef>
                <a:spcPct val="0"/>
              </a:spcBef>
              <a:spcAft>
                <a:spcPct val="0"/>
              </a:spcAft>
              <a:defRPr sz="4000">
                <a:solidFill>
                  <a:schemeClr val="lt1"/>
                </a:solidFill>
                <a:latin typeface="+mn-lt"/>
                <a:ea typeface="+mn-ea"/>
                <a:cs typeface="+mn-cs"/>
              </a:defRPr>
            </a:lvl8pPr>
            <a:lvl9pPr marL="1828800" algn="l" rtl="0" fontAlgn="base">
              <a:spcBef>
                <a:spcPct val="0"/>
              </a:spcBef>
              <a:spcAft>
                <a:spcPct val="0"/>
              </a:spcAft>
              <a:defRPr sz="4000">
                <a:solidFill>
                  <a:schemeClr val="lt1"/>
                </a:solidFill>
                <a:latin typeface="+mn-lt"/>
                <a:ea typeface="+mn-ea"/>
                <a:cs typeface="+mn-cs"/>
              </a:defRPr>
            </a:lvl9pPr>
          </a:lstStyle>
          <a:p>
            <a:r>
              <a:rPr lang="cs-CZ" sz="3200" dirty="0"/>
              <a:t>Jak </a:t>
            </a:r>
            <a:r>
              <a:rPr lang="cs-CZ" sz="3200" dirty="0" smtClean="0"/>
              <a:t>na soukromí na (nejen) Facebooku</a:t>
            </a:r>
            <a:endParaRPr lang="cs-CZ" sz="3200" dirty="0"/>
          </a:p>
        </p:txBody>
      </p:sp>
      <p:sp>
        <p:nvSpPr>
          <p:cNvPr id="13" name="TextovéPole 4"/>
          <p:cNvSpPr txBox="1"/>
          <p:nvPr/>
        </p:nvSpPr>
        <p:spPr>
          <a:xfrm>
            <a:off x="457200" y="991756"/>
            <a:ext cx="8229600" cy="3785652"/>
          </a:xfrm>
          <a:prstGeom prst="rect">
            <a:avLst/>
          </a:prstGeom>
          <a:noFill/>
          <a:ln>
            <a:noFill/>
          </a:ln>
        </p:spPr>
        <p:style>
          <a:lnRef idx="2">
            <a:schemeClr val="dk1">
              <a:shade val="50000"/>
            </a:schemeClr>
          </a:lnRef>
          <a:fillRef idx="1">
            <a:schemeClr val="dk1"/>
          </a:fillRef>
          <a:effectRef idx="0">
            <a:schemeClr val="dk1"/>
          </a:effectRef>
          <a:fontRef idx="minor">
            <a:schemeClr val="lt1"/>
          </a:fontRef>
        </p:style>
        <p:txBody>
          <a:bodyPr wrap="square">
            <a:spAutoFit/>
          </a:bodyPr>
          <a:lstStyle/>
          <a:p>
            <a:r>
              <a:rPr lang="cs-CZ" b="1" dirty="0">
                <a:solidFill>
                  <a:schemeClr val="tx1"/>
                </a:solidFill>
              </a:rPr>
              <a:t>Ochránit si přihlašování k </a:t>
            </a:r>
            <a:r>
              <a:rPr lang="cs-CZ" b="1" dirty="0" smtClean="0">
                <a:solidFill>
                  <a:schemeClr val="tx1"/>
                </a:solidFill>
              </a:rPr>
              <a:t>Facebooku</a:t>
            </a:r>
          </a:p>
          <a:p>
            <a:endParaRPr lang="cs-CZ" b="1" dirty="0">
              <a:solidFill>
                <a:schemeClr val="tx1"/>
              </a:solidFill>
            </a:endParaRPr>
          </a:p>
          <a:p>
            <a:r>
              <a:rPr lang="cs-CZ" dirty="0">
                <a:hlinkClick r:id="rId2"/>
              </a:rPr>
              <a:t>První věc, co musíte ochránit </a:t>
            </a:r>
            <a:r>
              <a:rPr lang="cs-CZ" dirty="0" err="1">
                <a:hlinkClick r:id="rId2"/>
              </a:rPr>
              <a:t>dvoufaktorovým</a:t>
            </a:r>
            <a:r>
              <a:rPr lang="cs-CZ" dirty="0">
                <a:hlinkClick r:id="rId2"/>
              </a:rPr>
              <a:t> ověřením, je váš </a:t>
            </a:r>
            <a:r>
              <a:rPr lang="cs-CZ" dirty="0" smtClean="0">
                <a:hlinkClick r:id="rId2"/>
              </a:rPr>
              <a:t>e-mail</a:t>
            </a:r>
            <a:endParaRPr lang="cs-CZ" dirty="0" smtClean="0"/>
          </a:p>
          <a:p>
            <a:endParaRPr lang="cs-CZ" b="1" dirty="0">
              <a:solidFill>
                <a:schemeClr val="tx1"/>
              </a:solidFill>
            </a:endParaRPr>
          </a:p>
          <a:p>
            <a:r>
              <a:rPr lang="cs-CZ" dirty="0" smtClean="0">
                <a:hlinkClick r:id="rId3"/>
              </a:rPr>
              <a:t>Jak </a:t>
            </a:r>
            <a:r>
              <a:rPr lang="cs-CZ" dirty="0">
                <a:hlinkClick r:id="rId3"/>
              </a:rPr>
              <a:t>ochránit účet na Facebooku proti </a:t>
            </a:r>
            <a:r>
              <a:rPr lang="cs-CZ" dirty="0" err="1">
                <a:hlinkClick r:id="rId3"/>
              </a:rPr>
              <a:t>hacknutí</a:t>
            </a:r>
            <a:r>
              <a:rPr lang="cs-CZ" dirty="0">
                <a:hlinkClick r:id="rId3"/>
              </a:rPr>
              <a:t>? </a:t>
            </a:r>
            <a:r>
              <a:rPr lang="cs-CZ" dirty="0" err="1">
                <a:hlinkClick r:id="rId3"/>
              </a:rPr>
              <a:t>Dvoufaktorovým</a:t>
            </a:r>
            <a:r>
              <a:rPr lang="cs-CZ" dirty="0">
                <a:hlinkClick r:id="rId3"/>
              </a:rPr>
              <a:t> ověřením </a:t>
            </a:r>
            <a:r>
              <a:rPr lang="cs-CZ" dirty="0" smtClean="0">
                <a:hlinkClick r:id="rId3"/>
              </a:rPr>
              <a:t>přihlášení</a:t>
            </a:r>
            <a:endParaRPr lang="cs-CZ" dirty="0" smtClean="0"/>
          </a:p>
          <a:p>
            <a:endParaRPr lang="cs-CZ" b="1" dirty="0">
              <a:solidFill>
                <a:schemeClr val="tx1"/>
              </a:solidFill>
            </a:endParaRPr>
          </a:p>
          <a:p>
            <a:r>
              <a:rPr lang="cs-CZ" dirty="0">
                <a:hlinkClick r:id="rId4"/>
              </a:rPr>
              <a:t>Počítač, notebook i mobil, nenechávejte volně přístupný: Zamykejte, chraňte heslem</a:t>
            </a:r>
            <a:endParaRPr lang="cs-CZ" b="1" dirty="0">
              <a:solidFill>
                <a:schemeClr val="tx1"/>
              </a:solidFill>
            </a:endParaRPr>
          </a:p>
        </p:txBody>
      </p:sp>
    </p:spTree>
    <p:extLst>
      <p:ext uri="{BB962C8B-B14F-4D97-AF65-F5344CB8AC3E}">
        <p14:creationId xmlns:p14="http://schemas.microsoft.com/office/powerpoint/2010/main" val="1194725300"/>
      </p:ext>
    </p:extLst>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3"/>
          <p:cNvSpPr txBox="1">
            <a:spLocks/>
          </p:cNvSpPr>
          <p:nvPr/>
        </p:nvSpPr>
        <p:spPr>
          <a:xfrm>
            <a:off x="457200" y="116632"/>
            <a:ext cx="8229600" cy="648072"/>
          </a:xfrm>
          <a:prstGeom prst="rect">
            <a:avLst/>
          </a:prstGeom>
        </p:spPr>
        <p:style>
          <a:lnRef idx="0">
            <a:schemeClr val="accent4"/>
          </a:lnRef>
          <a:fillRef idx="3">
            <a:schemeClr val="accent4"/>
          </a:fillRef>
          <a:effectRef idx="3">
            <a:schemeClr val="accent4"/>
          </a:effectRef>
          <a:fontRef idx="minor">
            <a:schemeClr val="lt1"/>
          </a:fontRef>
        </p:style>
        <p:txBody>
          <a:bodyPr vert="horz" lIns="91440" tIns="45720" rIns="91440" bIns="45720" rtlCol="0" anchor="ctr">
            <a:noAutofit/>
          </a:bodyPr>
          <a:lstStyle>
            <a:lvl1pPr algn="l" rtl="0" eaLnBrk="0" fontAlgn="base" hangingPunct="0">
              <a:spcBef>
                <a:spcPct val="0"/>
              </a:spcBef>
              <a:spcAft>
                <a:spcPct val="0"/>
              </a:spcAft>
              <a:defRPr sz="4000" kern="1200" spc="-100">
                <a:solidFill>
                  <a:schemeClr val="lt1"/>
                </a:solidFill>
                <a:latin typeface="+mn-lt"/>
                <a:ea typeface="+mn-ea"/>
                <a:cs typeface="+mn-cs"/>
              </a:defRPr>
            </a:lvl1pPr>
            <a:lvl2pPr algn="l" rtl="0" eaLnBrk="0" fontAlgn="base" hangingPunct="0">
              <a:spcBef>
                <a:spcPct val="0"/>
              </a:spcBef>
              <a:spcAft>
                <a:spcPct val="0"/>
              </a:spcAft>
              <a:defRPr sz="4000">
                <a:solidFill>
                  <a:schemeClr val="lt1"/>
                </a:solidFill>
                <a:latin typeface="+mn-lt"/>
                <a:ea typeface="+mn-ea"/>
                <a:cs typeface="+mn-cs"/>
              </a:defRPr>
            </a:lvl2pPr>
            <a:lvl3pPr algn="l" rtl="0" eaLnBrk="0" fontAlgn="base" hangingPunct="0">
              <a:spcBef>
                <a:spcPct val="0"/>
              </a:spcBef>
              <a:spcAft>
                <a:spcPct val="0"/>
              </a:spcAft>
              <a:defRPr sz="4000">
                <a:solidFill>
                  <a:schemeClr val="lt1"/>
                </a:solidFill>
                <a:latin typeface="+mn-lt"/>
                <a:ea typeface="+mn-ea"/>
                <a:cs typeface="+mn-cs"/>
              </a:defRPr>
            </a:lvl3pPr>
            <a:lvl4pPr algn="l" rtl="0" eaLnBrk="0" fontAlgn="base" hangingPunct="0">
              <a:spcBef>
                <a:spcPct val="0"/>
              </a:spcBef>
              <a:spcAft>
                <a:spcPct val="0"/>
              </a:spcAft>
              <a:defRPr sz="4000">
                <a:solidFill>
                  <a:schemeClr val="lt1"/>
                </a:solidFill>
                <a:latin typeface="+mn-lt"/>
                <a:ea typeface="+mn-ea"/>
                <a:cs typeface="+mn-cs"/>
              </a:defRPr>
            </a:lvl4pPr>
            <a:lvl5pPr algn="l" rtl="0" eaLnBrk="0" fontAlgn="base" hangingPunct="0">
              <a:spcBef>
                <a:spcPct val="0"/>
              </a:spcBef>
              <a:spcAft>
                <a:spcPct val="0"/>
              </a:spcAft>
              <a:defRPr sz="4000">
                <a:solidFill>
                  <a:schemeClr val="lt1"/>
                </a:solidFill>
                <a:latin typeface="+mn-lt"/>
                <a:ea typeface="+mn-ea"/>
                <a:cs typeface="+mn-cs"/>
              </a:defRPr>
            </a:lvl5pPr>
            <a:lvl6pPr marL="457200" algn="l" rtl="0" fontAlgn="base">
              <a:spcBef>
                <a:spcPct val="0"/>
              </a:spcBef>
              <a:spcAft>
                <a:spcPct val="0"/>
              </a:spcAft>
              <a:defRPr sz="4000">
                <a:solidFill>
                  <a:schemeClr val="lt1"/>
                </a:solidFill>
                <a:latin typeface="+mn-lt"/>
                <a:ea typeface="+mn-ea"/>
                <a:cs typeface="+mn-cs"/>
              </a:defRPr>
            </a:lvl6pPr>
            <a:lvl7pPr marL="914400" algn="l" rtl="0" fontAlgn="base">
              <a:spcBef>
                <a:spcPct val="0"/>
              </a:spcBef>
              <a:spcAft>
                <a:spcPct val="0"/>
              </a:spcAft>
              <a:defRPr sz="4000">
                <a:solidFill>
                  <a:schemeClr val="lt1"/>
                </a:solidFill>
                <a:latin typeface="+mn-lt"/>
                <a:ea typeface="+mn-ea"/>
                <a:cs typeface="+mn-cs"/>
              </a:defRPr>
            </a:lvl7pPr>
            <a:lvl8pPr marL="1371600" algn="l" rtl="0" fontAlgn="base">
              <a:spcBef>
                <a:spcPct val="0"/>
              </a:spcBef>
              <a:spcAft>
                <a:spcPct val="0"/>
              </a:spcAft>
              <a:defRPr sz="4000">
                <a:solidFill>
                  <a:schemeClr val="lt1"/>
                </a:solidFill>
                <a:latin typeface="+mn-lt"/>
                <a:ea typeface="+mn-ea"/>
                <a:cs typeface="+mn-cs"/>
              </a:defRPr>
            </a:lvl8pPr>
            <a:lvl9pPr marL="1828800" algn="l" rtl="0" fontAlgn="base">
              <a:spcBef>
                <a:spcPct val="0"/>
              </a:spcBef>
              <a:spcAft>
                <a:spcPct val="0"/>
              </a:spcAft>
              <a:defRPr sz="4000">
                <a:solidFill>
                  <a:schemeClr val="lt1"/>
                </a:solidFill>
                <a:latin typeface="+mn-lt"/>
                <a:ea typeface="+mn-ea"/>
                <a:cs typeface="+mn-cs"/>
              </a:defRPr>
            </a:lvl9pPr>
          </a:lstStyle>
          <a:p>
            <a:r>
              <a:rPr lang="cs-CZ" sz="3200" dirty="0"/>
              <a:t>Jak </a:t>
            </a:r>
            <a:r>
              <a:rPr lang="cs-CZ" sz="3200" dirty="0" smtClean="0"/>
              <a:t>na soukromí na (nejen) Facebooku</a:t>
            </a:r>
            <a:endParaRPr lang="cs-CZ" sz="3200" dirty="0"/>
          </a:p>
        </p:txBody>
      </p:sp>
      <p:sp>
        <p:nvSpPr>
          <p:cNvPr id="13" name="TextovéPole 4"/>
          <p:cNvSpPr txBox="1"/>
          <p:nvPr/>
        </p:nvSpPr>
        <p:spPr>
          <a:xfrm>
            <a:off x="457200" y="991756"/>
            <a:ext cx="8229600" cy="4154984"/>
          </a:xfrm>
          <a:prstGeom prst="rect">
            <a:avLst/>
          </a:prstGeom>
          <a:noFill/>
          <a:ln>
            <a:noFill/>
          </a:ln>
        </p:spPr>
        <p:style>
          <a:lnRef idx="2">
            <a:schemeClr val="dk1">
              <a:shade val="50000"/>
            </a:schemeClr>
          </a:lnRef>
          <a:fillRef idx="1">
            <a:schemeClr val="dk1"/>
          </a:fillRef>
          <a:effectRef idx="0">
            <a:schemeClr val="dk1"/>
          </a:effectRef>
          <a:fontRef idx="minor">
            <a:schemeClr val="lt1"/>
          </a:fontRef>
        </p:style>
        <p:txBody>
          <a:bodyPr wrap="square">
            <a:spAutoFit/>
          </a:bodyPr>
          <a:lstStyle/>
          <a:p>
            <a:r>
              <a:rPr lang="cs-CZ" b="1" dirty="0">
                <a:solidFill>
                  <a:schemeClr val="tx1"/>
                </a:solidFill>
              </a:rPr>
              <a:t>Ochránit si přihlašování k </a:t>
            </a:r>
            <a:r>
              <a:rPr lang="cs-CZ" b="1" dirty="0" smtClean="0">
                <a:solidFill>
                  <a:schemeClr val="tx1"/>
                </a:solidFill>
              </a:rPr>
              <a:t>Facebooku</a:t>
            </a:r>
          </a:p>
          <a:p>
            <a:endParaRPr lang="cs-CZ" b="1" dirty="0">
              <a:solidFill>
                <a:schemeClr val="tx1"/>
              </a:solidFill>
            </a:endParaRPr>
          </a:p>
          <a:p>
            <a:r>
              <a:rPr lang="cs-CZ" dirty="0">
                <a:solidFill>
                  <a:schemeClr val="tx1"/>
                </a:solidFill>
                <a:hlinkClick r:id="rId2"/>
              </a:rPr>
              <a:t>Je bezpečné používat neznámé </a:t>
            </a:r>
            <a:r>
              <a:rPr lang="cs-CZ" dirty="0" err="1">
                <a:solidFill>
                  <a:schemeClr val="tx1"/>
                </a:solidFill>
                <a:hlinkClick r:id="rId2"/>
              </a:rPr>
              <a:t>WiFI</a:t>
            </a:r>
            <a:r>
              <a:rPr lang="cs-CZ" dirty="0" smtClean="0">
                <a:solidFill>
                  <a:schemeClr val="tx1"/>
                </a:solidFill>
                <a:hlinkClick r:id="rId2"/>
              </a:rPr>
              <a:t>?</a:t>
            </a:r>
            <a:endParaRPr lang="cs-CZ" dirty="0" smtClean="0">
              <a:solidFill>
                <a:schemeClr val="tx1"/>
              </a:solidFill>
            </a:endParaRPr>
          </a:p>
          <a:p>
            <a:endParaRPr lang="cs-CZ" b="1" dirty="0">
              <a:solidFill>
                <a:schemeClr val="tx1"/>
              </a:solidFill>
            </a:endParaRPr>
          </a:p>
          <a:p>
            <a:r>
              <a:rPr lang="cs-CZ" dirty="0">
                <a:solidFill>
                  <a:schemeClr val="tx1"/>
                </a:solidFill>
              </a:rPr>
              <a:t>Aktivujte si informování o přihlašování, šifrování zasílaných notifikačních e-mailů</a:t>
            </a:r>
            <a:r>
              <a:rPr lang="cs-CZ" dirty="0" smtClean="0">
                <a:solidFill>
                  <a:schemeClr val="tx1"/>
                </a:solidFill>
              </a:rPr>
              <a:t>.</a:t>
            </a:r>
          </a:p>
          <a:p>
            <a:endParaRPr lang="cs-CZ" b="1" dirty="0">
              <a:solidFill>
                <a:schemeClr val="tx1"/>
              </a:solidFill>
            </a:endParaRPr>
          </a:p>
          <a:p>
            <a:r>
              <a:rPr lang="cs-CZ" dirty="0" smtClean="0">
                <a:solidFill>
                  <a:schemeClr val="tx1"/>
                </a:solidFill>
              </a:rPr>
              <a:t>Vaše </a:t>
            </a:r>
            <a:r>
              <a:rPr lang="cs-CZ" dirty="0">
                <a:solidFill>
                  <a:schemeClr val="tx1"/>
                </a:solidFill>
              </a:rPr>
              <a:t>přihlašovací údaje jsou jenom vaše, </a:t>
            </a:r>
            <a:r>
              <a:rPr lang="cs-CZ" b="1" dirty="0">
                <a:solidFill>
                  <a:schemeClr val="tx1"/>
                </a:solidFill>
              </a:rPr>
              <a:t>nikomu dalšímu</a:t>
            </a:r>
            <a:r>
              <a:rPr lang="cs-CZ" dirty="0">
                <a:solidFill>
                  <a:schemeClr val="tx1"/>
                </a:solidFill>
              </a:rPr>
              <a:t> je nedávejte. Nejenom proto, že je to nebezpečné, ale také proto, že na to Facebook může přijít a zablokovat vám účet.</a:t>
            </a:r>
            <a:endParaRPr lang="cs-CZ" b="1" dirty="0">
              <a:solidFill>
                <a:schemeClr val="tx1"/>
              </a:solidFill>
            </a:endParaRPr>
          </a:p>
        </p:txBody>
      </p:sp>
    </p:spTree>
    <p:extLst>
      <p:ext uri="{BB962C8B-B14F-4D97-AF65-F5344CB8AC3E}">
        <p14:creationId xmlns:p14="http://schemas.microsoft.com/office/powerpoint/2010/main" val="3540212914"/>
      </p:ext>
    </p:extLst>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3"/>
          <p:cNvSpPr txBox="1">
            <a:spLocks/>
          </p:cNvSpPr>
          <p:nvPr/>
        </p:nvSpPr>
        <p:spPr>
          <a:xfrm>
            <a:off x="457200" y="116632"/>
            <a:ext cx="8229600" cy="648072"/>
          </a:xfrm>
          <a:prstGeom prst="rect">
            <a:avLst/>
          </a:prstGeom>
        </p:spPr>
        <p:style>
          <a:lnRef idx="0">
            <a:schemeClr val="accent4"/>
          </a:lnRef>
          <a:fillRef idx="3">
            <a:schemeClr val="accent4"/>
          </a:fillRef>
          <a:effectRef idx="3">
            <a:schemeClr val="accent4"/>
          </a:effectRef>
          <a:fontRef idx="minor">
            <a:schemeClr val="lt1"/>
          </a:fontRef>
        </p:style>
        <p:txBody>
          <a:bodyPr vert="horz" lIns="91440" tIns="45720" rIns="91440" bIns="45720" rtlCol="0" anchor="ctr">
            <a:noAutofit/>
          </a:bodyPr>
          <a:lstStyle>
            <a:lvl1pPr algn="l" rtl="0" eaLnBrk="0" fontAlgn="base" hangingPunct="0">
              <a:spcBef>
                <a:spcPct val="0"/>
              </a:spcBef>
              <a:spcAft>
                <a:spcPct val="0"/>
              </a:spcAft>
              <a:defRPr sz="4000" kern="1200" spc="-100">
                <a:solidFill>
                  <a:schemeClr val="lt1"/>
                </a:solidFill>
                <a:latin typeface="+mn-lt"/>
                <a:ea typeface="+mn-ea"/>
                <a:cs typeface="+mn-cs"/>
              </a:defRPr>
            </a:lvl1pPr>
            <a:lvl2pPr algn="l" rtl="0" eaLnBrk="0" fontAlgn="base" hangingPunct="0">
              <a:spcBef>
                <a:spcPct val="0"/>
              </a:spcBef>
              <a:spcAft>
                <a:spcPct val="0"/>
              </a:spcAft>
              <a:defRPr sz="4000">
                <a:solidFill>
                  <a:schemeClr val="lt1"/>
                </a:solidFill>
                <a:latin typeface="+mn-lt"/>
                <a:ea typeface="+mn-ea"/>
                <a:cs typeface="+mn-cs"/>
              </a:defRPr>
            </a:lvl2pPr>
            <a:lvl3pPr algn="l" rtl="0" eaLnBrk="0" fontAlgn="base" hangingPunct="0">
              <a:spcBef>
                <a:spcPct val="0"/>
              </a:spcBef>
              <a:spcAft>
                <a:spcPct val="0"/>
              </a:spcAft>
              <a:defRPr sz="4000">
                <a:solidFill>
                  <a:schemeClr val="lt1"/>
                </a:solidFill>
                <a:latin typeface="+mn-lt"/>
                <a:ea typeface="+mn-ea"/>
                <a:cs typeface="+mn-cs"/>
              </a:defRPr>
            </a:lvl3pPr>
            <a:lvl4pPr algn="l" rtl="0" eaLnBrk="0" fontAlgn="base" hangingPunct="0">
              <a:spcBef>
                <a:spcPct val="0"/>
              </a:spcBef>
              <a:spcAft>
                <a:spcPct val="0"/>
              </a:spcAft>
              <a:defRPr sz="4000">
                <a:solidFill>
                  <a:schemeClr val="lt1"/>
                </a:solidFill>
                <a:latin typeface="+mn-lt"/>
                <a:ea typeface="+mn-ea"/>
                <a:cs typeface="+mn-cs"/>
              </a:defRPr>
            </a:lvl4pPr>
            <a:lvl5pPr algn="l" rtl="0" eaLnBrk="0" fontAlgn="base" hangingPunct="0">
              <a:spcBef>
                <a:spcPct val="0"/>
              </a:spcBef>
              <a:spcAft>
                <a:spcPct val="0"/>
              </a:spcAft>
              <a:defRPr sz="4000">
                <a:solidFill>
                  <a:schemeClr val="lt1"/>
                </a:solidFill>
                <a:latin typeface="+mn-lt"/>
                <a:ea typeface="+mn-ea"/>
                <a:cs typeface="+mn-cs"/>
              </a:defRPr>
            </a:lvl5pPr>
            <a:lvl6pPr marL="457200" algn="l" rtl="0" fontAlgn="base">
              <a:spcBef>
                <a:spcPct val="0"/>
              </a:spcBef>
              <a:spcAft>
                <a:spcPct val="0"/>
              </a:spcAft>
              <a:defRPr sz="4000">
                <a:solidFill>
                  <a:schemeClr val="lt1"/>
                </a:solidFill>
                <a:latin typeface="+mn-lt"/>
                <a:ea typeface="+mn-ea"/>
                <a:cs typeface="+mn-cs"/>
              </a:defRPr>
            </a:lvl6pPr>
            <a:lvl7pPr marL="914400" algn="l" rtl="0" fontAlgn="base">
              <a:spcBef>
                <a:spcPct val="0"/>
              </a:spcBef>
              <a:spcAft>
                <a:spcPct val="0"/>
              </a:spcAft>
              <a:defRPr sz="4000">
                <a:solidFill>
                  <a:schemeClr val="lt1"/>
                </a:solidFill>
                <a:latin typeface="+mn-lt"/>
                <a:ea typeface="+mn-ea"/>
                <a:cs typeface="+mn-cs"/>
              </a:defRPr>
            </a:lvl7pPr>
            <a:lvl8pPr marL="1371600" algn="l" rtl="0" fontAlgn="base">
              <a:spcBef>
                <a:spcPct val="0"/>
              </a:spcBef>
              <a:spcAft>
                <a:spcPct val="0"/>
              </a:spcAft>
              <a:defRPr sz="4000">
                <a:solidFill>
                  <a:schemeClr val="lt1"/>
                </a:solidFill>
                <a:latin typeface="+mn-lt"/>
                <a:ea typeface="+mn-ea"/>
                <a:cs typeface="+mn-cs"/>
              </a:defRPr>
            </a:lvl8pPr>
            <a:lvl9pPr marL="1828800" algn="l" rtl="0" fontAlgn="base">
              <a:spcBef>
                <a:spcPct val="0"/>
              </a:spcBef>
              <a:spcAft>
                <a:spcPct val="0"/>
              </a:spcAft>
              <a:defRPr sz="4000">
                <a:solidFill>
                  <a:schemeClr val="lt1"/>
                </a:solidFill>
                <a:latin typeface="+mn-lt"/>
                <a:ea typeface="+mn-ea"/>
                <a:cs typeface="+mn-cs"/>
              </a:defRPr>
            </a:lvl9pPr>
          </a:lstStyle>
          <a:p>
            <a:r>
              <a:rPr lang="cs-CZ" sz="3200" dirty="0"/>
              <a:t>Jak </a:t>
            </a:r>
            <a:r>
              <a:rPr lang="cs-CZ" sz="3200" dirty="0" smtClean="0"/>
              <a:t>na soukromí na (nejen) Facebooku</a:t>
            </a:r>
            <a:endParaRPr lang="cs-CZ" sz="3200" dirty="0"/>
          </a:p>
        </p:txBody>
      </p:sp>
      <p:sp>
        <p:nvSpPr>
          <p:cNvPr id="13" name="TextovéPole 4"/>
          <p:cNvSpPr txBox="1"/>
          <p:nvPr/>
        </p:nvSpPr>
        <p:spPr>
          <a:xfrm>
            <a:off x="457200" y="991756"/>
            <a:ext cx="8229600" cy="4154984"/>
          </a:xfrm>
          <a:prstGeom prst="rect">
            <a:avLst/>
          </a:prstGeom>
          <a:noFill/>
          <a:ln>
            <a:noFill/>
          </a:ln>
        </p:spPr>
        <p:style>
          <a:lnRef idx="2">
            <a:schemeClr val="dk1">
              <a:shade val="50000"/>
            </a:schemeClr>
          </a:lnRef>
          <a:fillRef idx="1">
            <a:schemeClr val="dk1"/>
          </a:fillRef>
          <a:effectRef idx="0">
            <a:schemeClr val="dk1"/>
          </a:effectRef>
          <a:fontRef idx="minor">
            <a:schemeClr val="lt1"/>
          </a:fontRef>
        </p:style>
        <p:txBody>
          <a:bodyPr wrap="square">
            <a:spAutoFit/>
          </a:bodyPr>
          <a:lstStyle/>
          <a:p>
            <a:r>
              <a:rPr lang="cs-CZ" b="1" dirty="0">
                <a:solidFill>
                  <a:schemeClr val="tx1"/>
                </a:solidFill>
              </a:rPr>
              <a:t> Žádné osobní </a:t>
            </a:r>
            <a:r>
              <a:rPr lang="cs-CZ" b="1" dirty="0" smtClean="0">
                <a:solidFill>
                  <a:schemeClr val="tx1"/>
                </a:solidFill>
              </a:rPr>
              <a:t>informace</a:t>
            </a:r>
          </a:p>
          <a:p>
            <a:endParaRPr lang="cs-CZ" b="1" dirty="0">
              <a:solidFill>
                <a:schemeClr val="tx1"/>
              </a:solidFill>
            </a:endParaRPr>
          </a:p>
          <a:p>
            <a:r>
              <a:rPr lang="cs-CZ" dirty="0" err="1">
                <a:hlinkClick r:id="rId2"/>
              </a:rPr>
              <a:t>Linkedin</a:t>
            </a:r>
            <a:r>
              <a:rPr lang="cs-CZ" dirty="0">
                <a:hlinkClick r:id="rId2"/>
              </a:rPr>
              <a:t>, Facebooku, nikomu nedávejte heslo ke své poštovní schránce</a:t>
            </a:r>
            <a:r>
              <a:rPr lang="cs-CZ" dirty="0" smtClean="0"/>
              <a:t>)</a:t>
            </a:r>
          </a:p>
          <a:p>
            <a:endParaRPr lang="cs-CZ" b="1" dirty="0">
              <a:solidFill>
                <a:schemeClr val="tx1"/>
              </a:solidFill>
            </a:endParaRPr>
          </a:p>
          <a:p>
            <a:r>
              <a:rPr lang="cs-CZ" b="1" dirty="0" smtClean="0">
                <a:solidFill>
                  <a:schemeClr val="tx1"/>
                </a:solidFill>
              </a:rPr>
              <a:t>Vždy platí: </a:t>
            </a:r>
            <a:r>
              <a:rPr lang="cs-CZ" dirty="0">
                <a:hlinkClick r:id="rId3"/>
              </a:rPr>
              <a:t>co nechcete, prostě říkat nemusíte</a:t>
            </a:r>
            <a:r>
              <a:rPr lang="cs-CZ" dirty="0" smtClean="0"/>
              <a:t>.</a:t>
            </a:r>
          </a:p>
          <a:p>
            <a:endParaRPr lang="cs-CZ" b="1" dirty="0">
              <a:solidFill>
                <a:schemeClr val="tx1"/>
              </a:solidFill>
            </a:endParaRPr>
          </a:p>
          <a:p>
            <a:r>
              <a:rPr lang="cs-CZ" dirty="0">
                <a:solidFill>
                  <a:schemeClr val="tx1"/>
                </a:solidFill>
              </a:rPr>
              <a:t>Vaše </a:t>
            </a:r>
            <a:r>
              <a:rPr lang="cs-CZ" b="1" dirty="0">
                <a:solidFill>
                  <a:schemeClr val="tx1"/>
                </a:solidFill>
              </a:rPr>
              <a:t>jméno a příjmení</a:t>
            </a:r>
            <a:r>
              <a:rPr lang="cs-CZ" dirty="0">
                <a:solidFill>
                  <a:schemeClr val="tx1"/>
                </a:solidFill>
              </a:rPr>
              <a:t> je povinné, ale pokud chcete na Facebooku působit skrytě a anonymně, tak si z „nedodržení“ Pravidel hlavu nelámejte. Viz ostatně </a:t>
            </a:r>
            <a:r>
              <a:rPr lang="cs-CZ" dirty="0">
                <a:solidFill>
                  <a:schemeClr val="tx1"/>
                </a:solidFill>
                <a:hlinkClick r:id="rId4"/>
              </a:rPr>
              <a:t>Mohu na Facebooku použít nepravé (falešné) jméno?</a:t>
            </a:r>
            <a:endParaRPr lang="cs-CZ" b="1" dirty="0">
              <a:solidFill>
                <a:schemeClr val="tx1"/>
              </a:solidFill>
            </a:endParaRPr>
          </a:p>
        </p:txBody>
      </p:sp>
    </p:spTree>
    <p:extLst>
      <p:ext uri="{BB962C8B-B14F-4D97-AF65-F5344CB8AC3E}">
        <p14:creationId xmlns:p14="http://schemas.microsoft.com/office/powerpoint/2010/main" val="2955440441"/>
      </p:ext>
    </p:extLst>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3"/>
          <p:cNvSpPr txBox="1">
            <a:spLocks/>
          </p:cNvSpPr>
          <p:nvPr/>
        </p:nvSpPr>
        <p:spPr>
          <a:xfrm>
            <a:off x="457200" y="116632"/>
            <a:ext cx="8229600" cy="648072"/>
          </a:xfrm>
          <a:prstGeom prst="rect">
            <a:avLst/>
          </a:prstGeom>
        </p:spPr>
        <p:style>
          <a:lnRef idx="0">
            <a:schemeClr val="accent4"/>
          </a:lnRef>
          <a:fillRef idx="3">
            <a:schemeClr val="accent4"/>
          </a:fillRef>
          <a:effectRef idx="3">
            <a:schemeClr val="accent4"/>
          </a:effectRef>
          <a:fontRef idx="minor">
            <a:schemeClr val="lt1"/>
          </a:fontRef>
        </p:style>
        <p:txBody>
          <a:bodyPr vert="horz" lIns="91440" tIns="45720" rIns="91440" bIns="45720" rtlCol="0" anchor="ctr">
            <a:noAutofit/>
          </a:bodyPr>
          <a:lstStyle>
            <a:lvl1pPr algn="l" rtl="0" eaLnBrk="0" fontAlgn="base" hangingPunct="0">
              <a:spcBef>
                <a:spcPct val="0"/>
              </a:spcBef>
              <a:spcAft>
                <a:spcPct val="0"/>
              </a:spcAft>
              <a:defRPr sz="4000" kern="1200" spc="-100">
                <a:solidFill>
                  <a:schemeClr val="lt1"/>
                </a:solidFill>
                <a:latin typeface="+mn-lt"/>
                <a:ea typeface="+mn-ea"/>
                <a:cs typeface="+mn-cs"/>
              </a:defRPr>
            </a:lvl1pPr>
            <a:lvl2pPr algn="l" rtl="0" eaLnBrk="0" fontAlgn="base" hangingPunct="0">
              <a:spcBef>
                <a:spcPct val="0"/>
              </a:spcBef>
              <a:spcAft>
                <a:spcPct val="0"/>
              </a:spcAft>
              <a:defRPr sz="4000">
                <a:solidFill>
                  <a:schemeClr val="lt1"/>
                </a:solidFill>
                <a:latin typeface="+mn-lt"/>
                <a:ea typeface="+mn-ea"/>
                <a:cs typeface="+mn-cs"/>
              </a:defRPr>
            </a:lvl2pPr>
            <a:lvl3pPr algn="l" rtl="0" eaLnBrk="0" fontAlgn="base" hangingPunct="0">
              <a:spcBef>
                <a:spcPct val="0"/>
              </a:spcBef>
              <a:spcAft>
                <a:spcPct val="0"/>
              </a:spcAft>
              <a:defRPr sz="4000">
                <a:solidFill>
                  <a:schemeClr val="lt1"/>
                </a:solidFill>
                <a:latin typeface="+mn-lt"/>
                <a:ea typeface="+mn-ea"/>
                <a:cs typeface="+mn-cs"/>
              </a:defRPr>
            </a:lvl3pPr>
            <a:lvl4pPr algn="l" rtl="0" eaLnBrk="0" fontAlgn="base" hangingPunct="0">
              <a:spcBef>
                <a:spcPct val="0"/>
              </a:spcBef>
              <a:spcAft>
                <a:spcPct val="0"/>
              </a:spcAft>
              <a:defRPr sz="4000">
                <a:solidFill>
                  <a:schemeClr val="lt1"/>
                </a:solidFill>
                <a:latin typeface="+mn-lt"/>
                <a:ea typeface="+mn-ea"/>
                <a:cs typeface="+mn-cs"/>
              </a:defRPr>
            </a:lvl4pPr>
            <a:lvl5pPr algn="l" rtl="0" eaLnBrk="0" fontAlgn="base" hangingPunct="0">
              <a:spcBef>
                <a:spcPct val="0"/>
              </a:spcBef>
              <a:spcAft>
                <a:spcPct val="0"/>
              </a:spcAft>
              <a:defRPr sz="4000">
                <a:solidFill>
                  <a:schemeClr val="lt1"/>
                </a:solidFill>
                <a:latin typeface="+mn-lt"/>
                <a:ea typeface="+mn-ea"/>
                <a:cs typeface="+mn-cs"/>
              </a:defRPr>
            </a:lvl5pPr>
            <a:lvl6pPr marL="457200" algn="l" rtl="0" fontAlgn="base">
              <a:spcBef>
                <a:spcPct val="0"/>
              </a:spcBef>
              <a:spcAft>
                <a:spcPct val="0"/>
              </a:spcAft>
              <a:defRPr sz="4000">
                <a:solidFill>
                  <a:schemeClr val="lt1"/>
                </a:solidFill>
                <a:latin typeface="+mn-lt"/>
                <a:ea typeface="+mn-ea"/>
                <a:cs typeface="+mn-cs"/>
              </a:defRPr>
            </a:lvl6pPr>
            <a:lvl7pPr marL="914400" algn="l" rtl="0" fontAlgn="base">
              <a:spcBef>
                <a:spcPct val="0"/>
              </a:spcBef>
              <a:spcAft>
                <a:spcPct val="0"/>
              </a:spcAft>
              <a:defRPr sz="4000">
                <a:solidFill>
                  <a:schemeClr val="lt1"/>
                </a:solidFill>
                <a:latin typeface="+mn-lt"/>
                <a:ea typeface="+mn-ea"/>
                <a:cs typeface="+mn-cs"/>
              </a:defRPr>
            </a:lvl7pPr>
            <a:lvl8pPr marL="1371600" algn="l" rtl="0" fontAlgn="base">
              <a:spcBef>
                <a:spcPct val="0"/>
              </a:spcBef>
              <a:spcAft>
                <a:spcPct val="0"/>
              </a:spcAft>
              <a:defRPr sz="4000">
                <a:solidFill>
                  <a:schemeClr val="lt1"/>
                </a:solidFill>
                <a:latin typeface="+mn-lt"/>
                <a:ea typeface="+mn-ea"/>
                <a:cs typeface="+mn-cs"/>
              </a:defRPr>
            </a:lvl8pPr>
            <a:lvl9pPr marL="1828800" algn="l" rtl="0" fontAlgn="base">
              <a:spcBef>
                <a:spcPct val="0"/>
              </a:spcBef>
              <a:spcAft>
                <a:spcPct val="0"/>
              </a:spcAft>
              <a:defRPr sz="4000">
                <a:solidFill>
                  <a:schemeClr val="lt1"/>
                </a:solidFill>
                <a:latin typeface="+mn-lt"/>
                <a:ea typeface="+mn-ea"/>
                <a:cs typeface="+mn-cs"/>
              </a:defRPr>
            </a:lvl9pPr>
          </a:lstStyle>
          <a:p>
            <a:r>
              <a:rPr lang="cs-CZ" sz="3200" dirty="0"/>
              <a:t>Jak </a:t>
            </a:r>
            <a:r>
              <a:rPr lang="cs-CZ" sz="3200" dirty="0" smtClean="0"/>
              <a:t>na soukromí na (nejen) Facebooku</a:t>
            </a:r>
            <a:endParaRPr lang="cs-CZ" sz="3200" dirty="0"/>
          </a:p>
        </p:txBody>
      </p:sp>
      <p:sp>
        <p:nvSpPr>
          <p:cNvPr id="13" name="TextovéPole 4"/>
          <p:cNvSpPr txBox="1"/>
          <p:nvPr/>
        </p:nvSpPr>
        <p:spPr>
          <a:xfrm>
            <a:off x="457200" y="991756"/>
            <a:ext cx="8229600" cy="2308324"/>
          </a:xfrm>
          <a:prstGeom prst="rect">
            <a:avLst/>
          </a:prstGeom>
          <a:noFill/>
          <a:ln>
            <a:noFill/>
          </a:ln>
        </p:spPr>
        <p:style>
          <a:lnRef idx="2">
            <a:schemeClr val="dk1">
              <a:shade val="50000"/>
            </a:schemeClr>
          </a:lnRef>
          <a:fillRef idx="1">
            <a:schemeClr val="dk1"/>
          </a:fillRef>
          <a:effectRef idx="0">
            <a:schemeClr val="dk1"/>
          </a:effectRef>
          <a:fontRef idx="minor">
            <a:schemeClr val="lt1"/>
          </a:fontRef>
        </p:style>
        <p:txBody>
          <a:bodyPr wrap="square">
            <a:spAutoFit/>
          </a:bodyPr>
          <a:lstStyle/>
          <a:p>
            <a:r>
              <a:rPr lang="cs-CZ" dirty="0">
                <a:solidFill>
                  <a:schemeClr val="tx1"/>
                </a:solidFill>
              </a:rPr>
              <a:t>Můžete vypnout možnost vašeho nalezení podle e-mailu a podle telefonu – pokud používáte jiný e-mail a jiné telefonní číslo pro Facebook než pro „normální“ život, tak to sice také pomáhá, ale i tady je vhodné to vypnout. Viz </a:t>
            </a:r>
            <a:r>
              <a:rPr lang="cs-CZ" dirty="0">
                <a:solidFill>
                  <a:schemeClr val="tx1"/>
                </a:solidFill>
                <a:hlinkClick r:id="rId2"/>
              </a:rPr>
              <a:t>Jak omezit, aby mě na Facebooku šlo najít podle telefonu či e-mailu?</a:t>
            </a:r>
            <a:endParaRPr lang="cs-CZ" b="1" dirty="0">
              <a:solidFill>
                <a:schemeClr val="tx1"/>
              </a:solidFill>
            </a:endParaRPr>
          </a:p>
        </p:txBody>
      </p:sp>
    </p:spTree>
    <p:extLst>
      <p:ext uri="{BB962C8B-B14F-4D97-AF65-F5344CB8AC3E}">
        <p14:creationId xmlns:p14="http://schemas.microsoft.com/office/powerpoint/2010/main" val="237060187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3"/>
          <p:cNvSpPr txBox="1">
            <a:spLocks/>
          </p:cNvSpPr>
          <p:nvPr/>
        </p:nvSpPr>
        <p:spPr>
          <a:xfrm>
            <a:off x="457200" y="116632"/>
            <a:ext cx="8229600" cy="648072"/>
          </a:xfrm>
          <a:prstGeom prst="rect">
            <a:avLst/>
          </a:prstGeom>
        </p:spPr>
        <p:style>
          <a:lnRef idx="0">
            <a:schemeClr val="accent4"/>
          </a:lnRef>
          <a:fillRef idx="3">
            <a:schemeClr val="accent4"/>
          </a:fillRef>
          <a:effectRef idx="3">
            <a:schemeClr val="accent4"/>
          </a:effectRef>
          <a:fontRef idx="minor">
            <a:schemeClr val="lt1"/>
          </a:fontRef>
        </p:style>
        <p:txBody>
          <a:bodyPr vert="horz" lIns="91440" tIns="45720" rIns="91440" bIns="45720" rtlCol="0" anchor="ctr">
            <a:noAutofit/>
          </a:bodyPr>
          <a:lstStyle>
            <a:lvl1pPr algn="l" rtl="0" eaLnBrk="0" fontAlgn="base" hangingPunct="0">
              <a:spcBef>
                <a:spcPct val="0"/>
              </a:spcBef>
              <a:spcAft>
                <a:spcPct val="0"/>
              </a:spcAft>
              <a:defRPr sz="4000" kern="1200" spc="-100">
                <a:solidFill>
                  <a:schemeClr val="lt1"/>
                </a:solidFill>
                <a:latin typeface="+mn-lt"/>
                <a:ea typeface="+mn-ea"/>
                <a:cs typeface="+mn-cs"/>
              </a:defRPr>
            </a:lvl1pPr>
            <a:lvl2pPr algn="l" rtl="0" eaLnBrk="0" fontAlgn="base" hangingPunct="0">
              <a:spcBef>
                <a:spcPct val="0"/>
              </a:spcBef>
              <a:spcAft>
                <a:spcPct val="0"/>
              </a:spcAft>
              <a:defRPr sz="4000">
                <a:solidFill>
                  <a:schemeClr val="lt1"/>
                </a:solidFill>
                <a:latin typeface="+mn-lt"/>
                <a:ea typeface="+mn-ea"/>
                <a:cs typeface="+mn-cs"/>
              </a:defRPr>
            </a:lvl2pPr>
            <a:lvl3pPr algn="l" rtl="0" eaLnBrk="0" fontAlgn="base" hangingPunct="0">
              <a:spcBef>
                <a:spcPct val="0"/>
              </a:spcBef>
              <a:spcAft>
                <a:spcPct val="0"/>
              </a:spcAft>
              <a:defRPr sz="4000">
                <a:solidFill>
                  <a:schemeClr val="lt1"/>
                </a:solidFill>
                <a:latin typeface="+mn-lt"/>
                <a:ea typeface="+mn-ea"/>
                <a:cs typeface="+mn-cs"/>
              </a:defRPr>
            </a:lvl3pPr>
            <a:lvl4pPr algn="l" rtl="0" eaLnBrk="0" fontAlgn="base" hangingPunct="0">
              <a:spcBef>
                <a:spcPct val="0"/>
              </a:spcBef>
              <a:spcAft>
                <a:spcPct val="0"/>
              </a:spcAft>
              <a:defRPr sz="4000">
                <a:solidFill>
                  <a:schemeClr val="lt1"/>
                </a:solidFill>
                <a:latin typeface="+mn-lt"/>
                <a:ea typeface="+mn-ea"/>
                <a:cs typeface="+mn-cs"/>
              </a:defRPr>
            </a:lvl4pPr>
            <a:lvl5pPr algn="l" rtl="0" eaLnBrk="0" fontAlgn="base" hangingPunct="0">
              <a:spcBef>
                <a:spcPct val="0"/>
              </a:spcBef>
              <a:spcAft>
                <a:spcPct val="0"/>
              </a:spcAft>
              <a:defRPr sz="4000">
                <a:solidFill>
                  <a:schemeClr val="lt1"/>
                </a:solidFill>
                <a:latin typeface="+mn-lt"/>
                <a:ea typeface="+mn-ea"/>
                <a:cs typeface="+mn-cs"/>
              </a:defRPr>
            </a:lvl5pPr>
            <a:lvl6pPr marL="457200" algn="l" rtl="0" fontAlgn="base">
              <a:spcBef>
                <a:spcPct val="0"/>
              </a:spcBef>
              <a:spcAft>
                <a:spcPct val="0"/>
              </a:spcAft>
              <a:defRPr sz="4000">
                <a:solidFill>
                  <a:schemeClr val="lt1"/>
                </a:solidFill>
                <a:latin typeface="+mn-lt"/>
                <a:ea typeface="+mn-ea"/>
                <a:cs typeface="+mn-cs"/>
              </a:defRPr>
            </a:lvl6pPr>
            <a:lvl7pPr marL="914400" algn="l" rtl="0" fontAlgn="base">
              <a:spcBef>
                <a:spcPct val="0"/>
              </a:spcBef>
              <a:spcAft>
                <a:spcPct val="0"/>
              </a:spcAft>
              <a:defRPr sz="4000">
                <a:solidFill>
                  <a:schemeClr val="lt1"/>
                </a:solidFill>
                <a:latin typeface="+mn-lt"/>
                <a:ea typeface="+mn-ea"/>
                <a:cs typeface="+mn-cs"/>
              </a:defRPr>
            </a:lvl7pPr>
            <a:lvl8pPr marL="1371600" algn="l" rtl="0" fontAlgn="base">
              <a:spcBef>
                <a:spcPct val="0"/>
              </a:spcBef>
              <a:spcAft>
                <a:spcPct val="0"/>
              </a:spcAft>
              <a:defRPr sz="4000">
                <a:solidFill>
                  <a:schemeClr val="lt1"/>
                </a:solidFill>
                <a:latin typeface="+mn-lt"/>
                <a:ea typeface="+mn-ea"/>
                <a:cs typeface="+mn-cs"/>
              </a:defRPr>
            </a:lvl8pPr>
            <a:lvl9pPr marL="1828800" algn="l" rtl="0" fontAlgn="base">
              <a:spcBef>
                <a:spcPct val="0"/>
              </a:spcBef>
              <a:spcAft>
                <a:spcPct val="0"/>
              </a:spcAft>
              <a:defRPr sz="4000">
                <a:solidFill>
                  <a:schemeClr val="lt1"/>
                </a:solidFill>
                <a:latin typeface="+mn-lt"/>
                <a:ea typeface="+mn-ea"/>
                <a:cs typeface="+mn-cs"/>
              </a:defRPr>
            </a:lvl9pPr>
          </a:lstStyle>
          <a:p>
            <a:r>
              <a:rPr lang="cs-CZ" sz="3200" b="1" dirty="0" smtClean="0"/>
              <a:t>Největší nebezpečí jsou lidé</a:t>
            </a:r>
            <a:endParaRPr lang="cs-CZ" sz="3200" b="1" dirty="0"/>
          </a:p>
        </p:txBody>
      </p:sp>
      <p:sp>
        <p:nvSpPr>
          <p:cNvPr id="6" name="Obdélník 5"/>
          <p:cNvSpPr/>
          <p:nvPr/>
        </p:nvSpPr>
        <p:spPr>
          <a:xfrm>
            <a:off x="539552" y="4588386"/>
            <a:ext cx="4198172" cy="1323439"/>
          </a:xfrm>
          <a:prstGeom prst="rect">
            <a:avLst/>
          </a:prstGeom>
        </p:spPr>
        <p:txBody>
          <a:bodyPr wrap="square">
            <a:spAutoFit/>
          </a:bodyPr>
          <a:lstStyle/>
          <a:p>
            <a:r>
              <a:rPr lang="cs-CZ" sz="2000" cap="all" dirty="0">
                <a:hlinkClick r:id="rId2"/>
              </a:rPr>
              <a:t>LIDL ŽÁDNÉ 1500 KČ KUPONY NEROZDÁVÁ. HLUPÁCÍ SDÍLÍ JAK ŠÍLENÍ. NA KONCI PŘIJDOU O PENÍZE</a:t>
            </a:r>
            <a:endParaRPr lang="cs-CZ" sz="2000" cap="all" dirty="0"/>
          </a:p>
        </p:txBody>
      </p:sp>
      <p:pic>
        <p:nvPicPr>
          <p:cNvPr id="3074" name="Picture 2" descr="2018-07-26 08_22_13-Window"/>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87624" y="908720"/>
            <a:ext cx="6629400" cy="3209926"/>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7" name="Obdélník 6"/>
          <p:cNvSpPr/>
          <p:nvPr/>
        </p:nvSpPr>
        <p:spPr>
          <a:xfrm>
            <a:off x="4733284" y="4592072"/>
            <a:ext cx="4198172" cy="1631216"/>
          </a:xfrm>
          <a:prstGeom prst="rect">
            <a:avLst/>
          </a:prstGeom>
        </p:spPr>
        <p:txBody>
          <a:bodyPr wrap="square">
            <a:spAutoFit/>
          </a:bodyPr>
          <a:lstStyle/>
          <a:p>
            <a:r>
              <a:rPr lang="cs-CZ" sz="2000" cap="all" dirty="0">
                <a:hlinkClick r:id="rId4"/>
              </a:rPr>
              <a:t>VSTUPENKY DO AQUAPARKU V PRAZE ZDARMA? KLASICKÝ PODVOD ŠÍŘÍCÍ SE MASIVNĚ PŘES WHATSAPP CO VÁS PŘIPRAVÍ O HODNĚ PENĚZ</a:t>
            </a:r>
            <a:endParaRPr lang="cs-CZ" sz="2000" cap="all" dirty="0"/>
          </a:p>
        </p:txBody>
      </p:sp>
    </p:spTree>
    <p:extLst>
      <p:ext uri="{BB962C8B-B14F-4D97-AF65-F5344CB8AC3E}">
        <p14:creationId xmlns:p14="http://schemas.microsoft.com/office/powerpoint/2010/main" val="829019863"/>
      </p:ext>
    </p:extLst>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3"/>
          <p:cNvSpPr txBox="1">
            <a:spLocks/>
          </p:cNvSpPr>
          <p:nvPr/>
        </p:nvSpPr>
        <p:spPr>
          <a:xfrm>
            <a:off x="457200" y="116632"/>
            <a:ext cx="8229600" cy="648072"/>
          </a:xfrm>
          <a:prstGeom prst="rect">
            <a:avLst/>
          </a:prstGeom>
        </p:spPr>
        <p:style>
          <a:lnRef idx="0">
            <a:schemeClr val="accent4"/>
          </a:lnRef>
          <a:fillRef idx="3">
            <a:schemeClr val="accent4"/>
          </a:fillRef>
          <a:effectRef idx="3">
            <a:schemeClr val="accent4"/>
          </a:effectRef>
          <a:fontRef idx="minor">
            <a:schemeClr val="lt1"/>
          </a:fontRef>
        </p:style>
        <p:txBody>
          <a:bodyPr vert="horz" lIns="91440" tIns="45720" rIns="91440" bIns="45720" rtlCol="0" anchor="ctr">
            <a:noAutofit/>
          </a:bodyPr>
          <a:lstStyle>
            <a:lvl1pPr algn="l" rtl="0" eaLnBrk="0" fontAlgn="base" hangingPunct="0">
              <a:spcBef>
                <a:spcPct val="0"/>
              </a:spcBef>
              <a:spcAft>
                <a:spcPct val="0"/>
              </a:spcAft>
              <a:defRPr sz="4000" kern="1200" spc="-100">
                <a:solidFill>
                  <a:schemeClr val="lt1"/>
                </a:solidFill>
                <a:latin typeface="+mn-lt"/>
                <a:ea typeface="+mn-ea"/>
                <a:cs typeface="+mn-cs"/>
              </a:defRPr>
            </a:lvl1pPr>
            <a:lvl2pPr algn="l" rtl="0" eaLnBrk="0" fontAlgn="base" hangingPunct="0">
              <a:spcBef>
                <a:spcPct val="0"/>
              </a:spcBef>
              <a:spcAft>
                <a:spcPct val="0"/>
              </a:spcAft>
              <a:defRPr sz="4000">
                <a:solidFill>
                  <a:schemeClr val="lt1"/>
                </a:solidFill>
                <a:latin typeface="+mn-lt"/>
                <a:ea typeface="+mn-ea"/>
                <a:cs typeface="+mn-cs"/>
              </a:defRPr>
            </a:lvl2pPr>
            <a:lvl3pPr algn="l" rtl="0" eaLnBrk="0" fontAlgn="base" hangingPunct="0">
              <a:spcBef>
                <a:spcPct val="0"/>
              </a:spcBef>
              <a:spcAft>
                <a:spcPct val="0"/>
              </a:spcAft>
              <a:defRPr sz="4000">
                <a:solidFill>
                  <a:schemeClr val="lt1"/>
                </a:solidFill>
                <a:latin typeface="+mn-lt"/>
                <a:ea typeface="+mn-ea"/>
                <a:cs typeface="+mn-cs"/>
              </a:defRPr>
            </a:lvl3pPr>
            <a:lvl4pPr algn="l" rtl="0" eaLnBrk="0" fontAlgn="base" hangingPunct="0">
              <a:spcBef>
                <a:spcPct val="0"/>
              </a:spcBef>
              <a:spcAft>
                <a:spcPct val="0"/>
              </a:spcAft>
              <a:defRPr sz="4000">
                <a:solidFill>
                  <a:schemeClr val="lt1"/>
                </a:solidFill>
                <a:latin typeface="+mn-lt"/>
                <a:ea typeface="+mn-ea"/>
                <a:cs typeface="+mn-cs"/>
              </a:defRPr>
            </a:lvl4pPr>
            <a:lvl5pPr algn="l" rtl="0" eaLnBrk="0" fontAlgn="base" hangingPunct="0">
              <a:spcBef>
                <a:spcPct val="0"/>
              </a:spcBef>
              <a:spcAft>
                <a:spcPct val="0"/>
              </a:spcAft>
              <a:defRPr sz="4000">
                <a:solidFill>
                  <a:schemeClr val="lt1"/>
                </a:solidFill>
                <a:latin typeface="+mn-lt"/>
                <a:ea typeface="+mn-ea"/>
                <a:cs typeface="+mn-cs"/>
              </a:defRPr>
            </a:lvl5pPr>
            <a:lvl6pPr marL="457200" algn="l" rtl="0" fontAlgn="base">
              <a:spcBef>
                <a:spcPct val="0"/>
              </a:spcBef>
              <a:spcAft>
                <a:spcPct val="0"/>
              </a:spcAft>
              <a:defRPr sz="4000">
                <a:solidFill>
                  <a:schemeClr val="lt1"/>
                </a:solidFill>
                <a:latin typeface="+mn-lt"/>
                <a:ea typeface="+mn-ea"/>
                <a:cs typeface="+mn-cs"/>
              </a:defRPr>
            </a:lvl6pPr>
            <a:lvl7pPr marL="914400" algn="l" rtl="0" fontAlgn="base">
              <a:spcBef>
                <a:spcPct val="0"/>
              </a:spcBef>
              <a:spcAft>
                <a:spcPct val="0"/>
              </a:spcAft>
              <a:defRPr sz="4000">
                <a:solidFill>
                  <a:schemeClr val="lt1"/>
                </a:solidFill>
                <a:latin typeface="+mn-lt"/>
                <a:ea typeface="+mn-ea"/>
                <a:cs typeface="+mn-cs"/>
              </a:defRPr>
            </a:lvl7pPr>
            <a:lvl8pPr marL="1371600" algn="l" rtl="0" fontAlgn="base">
              <a:spcBef>
                <a:spcPct val="0"/>
              </a:spcBef>
              <a:spcAft>
                <a:spcPct val="0"/>
              </a:spcAft>
              <a:defRPr sz="4000">
                <a:solidFill>
                  <a:schemeClr val="lt1"/>
                </a:solidFill>
                <a:latin typeface="+mn-lt"/>
                <a:ea typeface="+mn-ea"/>
                <a:cs typeface="+mn-cs"/>
              </a:defRPr>
            </a:lvl8pPr>
            <a:lvl9pPr marL="1828800" algn="l" rtl="0" fontAlgn="base">
              <a:spcBef>
                <a:spcPct val="0"/>
              </a:spcBef>
              <a:spcAft>
                <a:spcPct val="0"/>
              </a:spcAft>
              <a:defRPr sz="4000">
                <a:solidFill>
                  <a:schemeClr val="lt1"/>
                </a:solidFill>
                <a:latin typeface="+mn-lt"/>
                <a:ea typeface="+mn-ea"/>
                <a:cs typeface="+mn-cs"/>
              </a:defRPr>
            </a:lvl9pPr>
          </a:lstStyle>
          <a:p>
            <a:r>
              <a:rPr lang="cs-CZ" sz="3200" dirty="0"/>
              <a:t>Jak </a:t>
            </a:r>
            <a:r>
              <a:rPr lang="cs-CZ" sz="3200" dirty="0" smtClean="0"/>
              <a:t>na soukromí na (nejen) Facebooku</a:t>
            </a:r>
            <a:endParaRPr lang="cs-CZ" sz="3200" dirty="0"/>
          </a:p>
        </p:txBody>
      </p:sp>
      <p:sp>
        <p:nvSpPr>
          <p:cNvPr id="13" name="TextovéPole 4"/>
          <p:cNvSpPr txBox="1"/>
          <p:nvPr/>
        </p:nvSpPr>
        <p:spPr>
          <a:xfrm>
            <a:off x="457200" y="991756"/>
            <a:ext cx="8229600" cy="2677656"/>
          </a:xfrm>
          <a:prstGeom prst="rect">
            <a:avLst/>
          </a:prstGeom>
          <a:noFill/>
          <a:ln>
            <a:noFill/>
          </a:ln>
        </p:spPr>
        <p:style>
          <a:lnRef idx="2">
            <a:schemeClr val="dk1">
              <a:shade val="50000"/>
            </a:schemeClr>
          </a:lnRef>
          <a:fillRef idx="1">
            <a:schemeClr val="dk1"/>
          </a:fillRef>
          <a:effectRef idx="0">
            <a:schemeClr val="dk1"/>
          </a:effectRef>
          <a:fontRef idx="minor">
            <a:schemeClr val="lt1"/>
          </a:fontRef>
        </p:style>
        <p:txBody>
          <a:bodyPr wrap="square">
            <a:spAutoFit/>
          </a:bodyPr>
          <a:lstStyle/>
          <a:p>
            <a:r>
              <a:rPr lang="cs-CZ" dirty="0">
                <a:solidFill>
                  <a:schemeClr val="tx1"/>
                </a:solidFill>
              </a:rPr>
              <a:t>Vypněte si i </a:t>
            </a:r>
            <a:r>
              <a:rPr lang="cs-CZ" b="1" dirty="0">
                <a:solidFill>
                  <a:schemeClr val="tx1"/>
                </a:solidFill>
              </a:rPr>
              <a:t>indexování </a:t>
            </a:r>
            <a:r>
              <a:rPr lang="cs-CZ" dirty="0">
                <a:solidFill>
                  <a:schemeClr val="tx1"/>
                </a:solidFill>
              </a:rPr>
              <a:t>vašich příspěvků vyhledávacími stroji. To co na Facebooku napíšete (veřejně) se tak nebude moci objevovat v Google či Seznamu. Ale pozor, pokud se to nějaký vyhledávač rozhodne nerespektovat, tak to prostě </a:t>
            </a:r>
            <a:r>
              <a:rPr lang="cs-CZ" dirty="0" err="1">
                <a:solidFill>
                  <a:schemeClr val="tx1"/>
                </a:solidFill>
              </a:rPr>
              <a:t>zaindexuje</a:t>
            </a:r>
            <a:r>
              <a:rPr lang="cs-CZ" dirty="0">
                <a:solidFill>
                  <a:schemeClr val="tx1"/>
                </a:solidFill>
              </a:rPr>
              <a:t>. Obě výše popsané věci najdete v Nastavení -&gt; </a:t>
            </a:r>
            <a:r>
              <a:rPr lang="cs-CZ" dirty="0">
                <a:solidFill>
                  <a:schemeClr val="tx1"/>
                </a:solidFill>
                <a:hlinkClick r:id="rId2"/>
              </a:rPr>
              <a:t>Soukromí</a:t>
            </a:r>
            <a:r>
              <a:rPr lang="cs-CZ" dirty="0">
                <a:solidFill>
                  <a:schemeClr val="tx1"/>
                </a:solidFill>
              </a:rPr>
              <a:t> a v </a:t>
            </a:r>
            <a:r>
              <a:rPr lang="cs-CZ" dirty="0">
                <a:solidFill>
                  <a:schemeClr val="tx1"/>
                </a:solidFill>
                <a:hlinkClick r:id="rId3"/>
              </a:rPr>
              <a:t>Jak omezit přístup vyhledávačů k mému profilu na Facebooku?</a:t>
            </a:r>
            <a:endParaRPr lang="cs-CZ" b="1" dirty="0">
              <a:solidFill>
                <a:schemeClr val="tx1"/>
              </a:solidFill>
            </a:endParaRPr>
          </a:p>
        </p:txBody>
      </p:sp>
    </p:spTree>
    <p:extLst>
      <p:ext uri="{BB962C8B-B14F-4D97-AF65-F5344CB8AC3E}">
        <p14:creationId xmlns:p14="http://schemas.microsoft.com/office/powerpoint/2010/main" val="3498630743"/>
      </p:ext>
    </p:extLst>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3"/>
          <p:cNvSpPr txBox="1">
            <a:spLocks/>
          </p:cNvSpPr>
          <p:nvPr/>
        </p:nvSpPr>
        <p:spPr>
          <a:xfrm>
            <a:off x="457200" y="116632"/>
            <a:ext cx="8229600" cy="648072"/>
          </a:xfrm>
          <a:prstGeom prst="rect">
            <a:avLst/>
          </a:prstGeom>
        </p:spPr>
        <p:style>
          <a:lnRef idx="0">
            <a:schemeClr val="accent4"/>
          </a:lnRef>
          <a:fillRef idx="3">
            <a:schemeClr val="accent4"/>
          </a:fillRef>
          <a:effectRef idx="3">
            <a:schemeClr val="accent4"/>
          </a:effectRef>
          <a:fontRef idx="minor">
            <a:schemeClr val="lt1"/>
          </a:fontRef>
        </p:style>
        <p:txBody>
          <a:bodyPr vert="horz" lIns="91440" tIns="45720" rIns="91440" bIns="45720" rtlCol="0" anchor="ctr">
            <a:noAutofit/>
          </a:bodyPr>
          <a:lstStyle>
            <a:lvl1pPr algn="l" rtl="0" eaLnBrk="0" fontAlgn="base" hangingPunct="0">
              <a:spcBef>
                <a:spcPct val="0"/>
              </a:spcBef>
              <a:spcAft>
                <a:spcPct val="0"/>
              </a:spcAft>
              <a:defRPr sz="4000" kern="1200" spc="-100">
                <a:solidFill>
                  <a:schemeClr val="lt1"/>
                </a:solidFill>
                <a:latin typeface="+mn-lt"/>
                <a:ea typeface="+mn-ea"/>
                <a:cs typeface="+mn-cs"/>
              </a:defRPr>
            </a:lvl1pPr>
            <a:lvl2pPr algn="l" rtl="0" eaLnBrk="0" fontAlgn="base" hangingPunct="0">
              <a:spcBef>
                <a:spcPct val="0"/>
              </a:spcBef>
              <a:spcAft>
                <a:spcPct val="0"/>
              </a:spcAft>
              <a:defRPr sz="4000">
                <a:solidFill>
                  <a:schemeClr val="lt1"/>
                </a:solidFill>
                <a:latin typeface="+mn-lt"/>
                <a:ea typeface="+mn-ea"/>
                <a:cs typeface="+mn-cs"/>
              </a:defRPr>
            </a:lvl2pPr>
            <a:lvl3pPr algn="l" rtl="0" eaLnBrk="0" fontAlgn="base" hangingPunct="0">
              <a:spcBef>
                <a:spcPct val="0"/>
              </a:spcBef>
              <a:spcAft>
                <a:spcPct val="0"/>
              </a:spcAft>
              <a:defRPr sz="4000">
                <a:solidFill>
                  <a:schemeClr val="lt1"/>
                </a:solidFill>
                <a:latin typeface="+mn-lt"/>
                <a:ea typeface="+mn-ea"/>
                <a:cs typeface="+mn-cs"/>
              </a:defRPr>
            </a:lvl3pPr>
            <a:lvl4pPr algn="l" rtl="0" eaLnBrk="0" fontAlgn="base" hangingPunct="0">
              <a:spcBef>
                <a:spcPct val="0"/>
              </a:spcBef>
              <a:spcAft>
                <a:spcPct val="0"/>
              </a:spcAft>
              <a:defRPr sz="4000">
                <a:solidFill>
                  <a:schemeClr val="lt1"/>
                </a:solidFill>
                <a:latin typeface="+mn-lt"/>
                <a:ea typeface="+mn-ea"/>
                <a:cs typeface="+mn-cs"/>
              </a:defRPr>
            </a:lvl4pPr>
            <a:lvl5pPr algn="l" rtl="0" eaLnBrk="0" fontAlgn="base" hangingPunct="0">
              <a:spcBef>
                <a:spcPct val="0"/>
              </a:spcBef>
              <a:spcAft>
                <a:spcPct val="0"/>
              </a:spcAft>
              <a:defRPr sz="4000">
                <a:solidFill>
                  <a:schemeClr val="lt1"/>
                </a:solidFill>
                <a:latin typeface="+mn-lt"/>
                <a:ea typeface="+mn-ea"/>
                <a:cs typeface="+mn-cs"/>
              </a:defRPr>
            </a:lvl5pPr>
            <a:lvl6pPr marL="457200" algn="l" rtl="0" fontAlgn="base">
              <a:spcBef>
                <a:spcPct val="0"/>
              </a:spcBef>
              <a:spcAft>
                <a:spcPct val="0"/>
              </a:spcAft>
              <a:defRPr sz="4000">
                <a:solidFill>
                  <a:schemeClr val="lt1"/>
                </a:solidFill>
                <a:latin typeface="+mn-lt"/>
                <a:ea typeface="+mn-ea"/>
                <a:cs typeface="+mn-cs"/>
              </a:defRPr>
            </a:lvl6pPr>
            <a:lvl7pPr marL="914400" algn="l" rtl="0" fontAlgn="base">
              <a:spcBef>
                <a:spcPct val="0"/>
              </a:spcBef>
              <a:spcAft>
                <a:spcPct val="0"/>
              </a:spcAft>
              <a:defRPr sz="4000">
                <a:solidFill>
                  <a:schemeClr val="lt1"/>
                </a:solidFill>
                <a:latin typeface="+mn-lt"/>
                <a:ea typeface="+mn-ea"/>
                <a:cs typeface="+mn-cs"/>
              </a:defRPr>
            </a:lvl7pPr>
            <a:lvl8pPr marL="1371600" algn="l" rtl="0" fontAlgn="base">
              <a:spcBef>
                <a:spcPct val="0"/>
              </a:spcBef>
              <a:spcAft>
                <a:spcPct val="0"/>
              </a:spcAft>
              <a:defRPr sz="4000">
                <a:solidFill>
                  <a:schemeClr val="lt1"/>
                </a:solidFill>
                <a:latin typeface="+mn-lt"/>
                <a:ea typeface="+mn-ea"/>
                <a:cs typeface="+mn-cs"/>
              </a:defRPr>
            </a:lvl8pPr>
            <a:lvl9pPr marL="1828800" algn="l" rtl="0" fontAlgn="base">
              <a:spcBef>
                <a:spcPct val="0"/>
              </a:spcBef>
              <a:spcAft>
                <a:spcPct val="0"/>
              </a:spcAft>
              <a:defRPr sz="4000">
                <a:solidFill>
                  <a:schemeClr val="lt1"/>
                </a:solidFill>
                <a:latin typeface="+mn-lt"/>
                <a:ea typeface="+mn-ea"/>
                <a:cs typeface="+mn-cs"/>
              </a:defRPr>
            </a:lvl9pPr>
          </a:lstStyle>
          <a:p>
            <a:r>
              <a:rPr lang="cs-CZ" sz="3200" dirty="0"/>
              <a:t>Jak </a:t>
            </a:r>
            <a:r>
              <a:rPr lang="cs-CZ" sz="3200" dirty="0" smtClean="0"/>
              <a:t>na soukromí na (nejen) Facebooku</a:t>
            </a:r>
            <a:endParaRPr lang="cs-CZ" sz="3200" dirty="0"/>
          </a:p>
        </p:txBody>
      </p:sp>
      <p:sp>
        <p:nvSpPr>
          <p:cNvPr id="13" name="TextovéPole 4"/>
          <p:cNvSpPr txBox="1"/>
          <p:nvPr/>
        </p:nvSpPr>
        <p:spPr>
          <a:xfrm>
            <a:off x="457200" y="991756"/>
            <a:ext cx="8229600" cy="3416320"/>
          </a:xfrm>
          <a:prstGeom prst="rect">
            <a:avLst/>
          </a:prstGeom>
          <a:noFill/>
          <a:ln>
            <a:noFill/>
          </a:ln>
        </p:spPr>
        <p:style>
          <a:lnRef idx="2">
            <a:schemeClr val="dk1">
              <a:shade val="50000"/>
            </a:schemeClr>
          </a:lnRef>
          <a:fillRef idx="1">
            <a:schemeClr val="dk1"/>
          </a:fillRef>
          <a:effectRef idx="0">
            <a:schemeClr val="dk1"/>
          </a:effectRef>
          <a:fontRef idx="minor">
            <a:schemeClr val="lt1"/>
          </a:fontRef>
        </p:style>
        <p:txBody>
          <a:bodyPr wrap="square">
            <a:spAutoFit/>
          </a:bodyPr>
          <a:lstStyle/>
          <a:p>
            <a:r>
              <a:rPr lang="cs-CZ" dirty="0">
                <a:solidFill>
                  <a:schemeClr val="tx1"/>
                </a:solidFill>
              </a:rPr>
              <a:t>V Nastavení vašeho profilu, tam kde vyplňujete ty záplavy věcí, je většinou možnost určit, „kdo“ je smí vidět – například kdo smí vidět </a:t>
            </a:r>
            <a:r>
              <a:rPr lang="cs-CZ" b="1" dirty="0">
                <a:solidFill>
                  <a:schemeClr val="tx1"/>
                </a:solidFill>
              </a:rPr>
              <a:t>vaše datum narození</a:t>
            </a:r>
            <a:r>
              <a:rPr lang="cs-CZ" dirty="0">
                <a:solidFill>
                  <a:schemeClr val="tx1"/>
                </a:solidFill>
              </a:rPr>
              <a:t> – pokud už tam dáváte zbytečné informace, tak je můžete zneviditelnit. Buď nastavením na „Jenom já“ nebo aspoň „Jenom přátelé“. Tady například viz </a:t>
            </a:r>
            <a:r>
              <a:rPr lang="cs-CZ" dirty="0">
                <a:solidFill>
                  <a:schemeClr val="tx1"/>
                </a:solidFill>
                <a:hlinkClick r:id="rId2"/>
              </a:rPr>
              <a:t>Ohlídejte si nastavení viditelnosti telefonního čísla na Facebooku</a:t>
            </a:r>
            <a:r>
              <a:rPr lang="cs-CZ" dirty="0">
                <a:solidFill>
                  <a:schemeClr val="tx1"/>
                </a:solidFill>
              </a:rPr>
              <a:t> a pozor, tohle není v Nastavení ale v sekci Informace (</a:t>
            </a:r>
            <a:r>
              <a:rPr lang="cs-CZ" dirty="0" err="1">
                <a:solidFill>
                  <a:schemeClr val="tx1"/>
                </a:solidFill>
              </a:rPr>
              <a:t>About</a:t>
            </a:r>
            <a:r>
              <a:rPr lang="cs-CZ" dirty="0">
                <a:solidFill>
                  <a:schemeClr val="tx1"/>
                </a:solidFill>
              </a:rPr>
              <a:t>) – </a:t>
            </a:r>
            <a:r>
              <a:rPr lang="cs-CZ" dirty="0">
                <a:solidFill>
                  <a:schemeClr val="tx1"/>
                </a:solidFill>
                <a:hlinkClick r:id="rId3"/>
              </a:rPr>
              <a:t>www.facebook.com/me/about</a:t>
            </a:r>
            <a:endParaRPr lang="cs-CZ" b="1" dirty="0">
              <a:solidFill>
                <a:schemeClr val="tx1"/>
              </a:solidFill>
            </a:endParaRPr>
          </a:p>
        </p:txBody>
      </p:sp>
    </p:spTree>
    <p:extLst>
      <p:ext uri="{BB962C8B-B14F-4D97-AF65-F5344CB8AC3E}">
        <p14:creationId xmlns:p14="http://schemas.microsoft.com/office/powerpoint/2010/main" val="2347021771"/>
      </p:ext>
    </p:extLst>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3"/>
          <p:cNvSpPr txBox="1">
            <a:spLocks/>
          </p:cNvSpPr>
          <p:nvPr/>
        </p:nvSpPr>
        <p:spPr>
          <a:xfrm>
            <a:off x="457200" y="116632"/>
            <a:ext cx="8229600" cy="648072"/>
          </a:xfrm>
          <a:prstGeom prst="rect">
            <a:avLst/>
          </a:prstGeom>
        </p:spPr>
        <p:style>
          <a:lnRef idx="0">
            <a:schemeClr val="accent4"/>
          </a:lnRef>
          <a:fillRef idx="3">
            <a:schemeClr val="accent4"/>
          </a:fillRef>
          <a:effectRef idx="3">
            <a:schemeClr val="accent4"/>
          </a:effectRef>
          <a:fontRef idx="minor">
            <a:schemeClr val="lt1"/>
          </a:fontRef>
        </p:style>
        <p:txBody>
          <a:bodyPr vert="horz" lIns="91440" tIns="45720" rIns="91440" bIns="45720" rtlCol="0" anchor="ctr">
            <a:noAutofit/>
          </a:bodyPr>
          <a:lstStyle>
            <a:lvl1pPr algn="l" rtl="0" eaLnBrk="0" fontAlgn="base" hangingPunct="0">
              <a:spcBef>
                <a:spcPct val="0"/>
              </a:spcBef>
              <a:spcAft>
                <a:spcPct val="0"/>
              </a:spcAft>
              <a:defRPr sz="4000" kern="1200" spc="-100">
                <a:solidFill>
                  <a:schemeClr val="lt1"/>
                </a:solidFill>
                <a:latin typeface="+mn-lt"/>
                <a:ea typeface="+mn-ea"/>
                <a:cs typeface="+mn-cs"/>
              </a:defRPr>
            </a:lvl1pPr>
            <a:lvl2pPr algn="l" rtl="0" eaLnBrk="0" fontAlgn="base" hangingPunct="0">
              <a:spcBef>
                <a:spcPct val="0"/>
              </a:spcBef>
              <a:spcAft>
                <a:spcPct val="0"/>
              </a:spcAft>
              <a:defRPr sz="4000">
                <a:solidFill>
                  <a:schemeClr val="lt1"/>
                </a:solidFill>
                <a:latin typeface="+mn-lt"/>
                <a:ea typeface="+mn-ea"/>
                <a:cs typeface="+mn-cs"/>
              </a:defRPr>
            </a:lvl2pPr>
            <a:lvl3pPr algn="l" rtl="0" eaLnBrk="0" fontAlgn="base" hangingPunct="0">
              <a:spcBef>
                <a:spcPct val="0"/>
              </a:spcBef>
              <a:spcAft>
                <a:spcPct val="0"/>
              </a:spcAft>
              <a:defRPr sz="4000">
                <a:solidFill>
                  <a:schemeClr val="lt1"/>
                </a:solidFill>
                <a:latin typeface="+mn-lt"/>
                <a:ea typeface="+mn-ea"/>
                <a:cs typeface="+mn-cs"/>
              </a:defRPr>
            </a:lvl3pPr>
            <a:lvl4pPr algn="l" rtl="0" eaLnBrk="0" fontAlgn="base" hangingPunct="0">
              <a:spcBef>
                <a:spcPct val="0"/>
              </a:spcBef>
              <a:spcAft>
                <a:spcPct val="0"/>
              </a:spcAft>
              <a:defRPr sz="4000">
                <a:solidFill>
                  <a:schemeClr val="lt1"/>
                </a:solidFill>
                <a:latin typeface="+mn-lt"/>
                <a:ea typeface="+mn-ea"/>
                <a:cs typeface="+mn-cs"/>
              </a:defRPr>
            </a:lvl4pPr>
            <a:lvl5pPr algn="l" rtl="0" eaLnBrk="0" fontAlgn="base" hangingPunct="0">
              <a:spcBef>
                <a:spcPct val="0"/>
              </a:spcBef>
              <a:spcAft>
                <a:spcPct val="0"/>
              </a:spcAft>
              <a:defRPr sz="4000">
                <a:solidFill>
                  <a:schemeClr val="lt1"/>
                </a:solidFill>
                <a:latin typeface="+mn-lt"/>
                <a:ea typeface="+mn-ea"/>
                <a:cs typeface="+mn-cs"/>
              </a:defRPr>
            </a:lvl5pPr>
            <a:lvl6pPr marL="457200" algn="l" rtl="0" fontAlgn="base">
              <a:spcBef>
                <a:spcPct val="0"/>
              </a:spcBef>
              <a:spcAft>
                <a:spcPct val="0"/>
              </a:spcAft>
              <a:defRPr sz="4000">
                <a:solidFill>
                  <a:schemeClr val="lt1"/>
                </a:solidFill>
                <a:latin typeface="+mn-lt"/>
                <a:ea typeface="+mn-ea"/>
                <a:cs typeface="+mn-cs"/>
              </a:defRPr>
            </a:lvl6pPr>
            <a:lvl7pPr marL="914400" algn="l" rtl="0" fontAlgn="base">
              <a:spcBef>
                <a:spcPct val="0"/>
              </a:spcBef>
              <a:spcAft>
                <a:spcPct val="0"/>
              </a:spcAft>
              <a:defRPr sz="4000">
                <a:solidFill>
                  <a:schemeClr val="lt1"/>
                </a:solidFill>
                <a:latin typeface="+mn-lt"/>
                <a:ea typeface="+mn-ea"/>
                <a:cs typeface="+mn-cs"/>
              </a:defRPr>
            </a:lvl7pPr>
            <a:lvl8pPr marL="1371600" algn="l" rtl="0" fontAlgn="base">
              <a:spcBef>
                <a:spcPct val="0"/>
              </a:spcBef>
              <a:spcAft>
                <a:spcPct val="0"/>
              </a:spcAft>
              <a:defRPr sz="4000">
                <a:solidFill>
                  <a:schemeClr val="lt1"/>
                </a:solidFill>
                <a:latin typeface="+mn-lt"/>
                <a:ea typeface="+mn-ea"/>
                <a:cs typeface="+mn-cs"/>
              </a:defRPr>
            </a:lvl8pPr>
            <a:lvl9pPr marL="1828800" algn="l" rtl="0" fontAlgn="base">
              <a:spcBef>
                <a:spcPct val="0"/>
              </a:spcBef>
              <a:spcAft>
                <a:spcPct val="0"/>
              </a:spcAft>
              <a:defRPr sz="4000">
                <a:solidFill>
                  <a:schemeClr val="lt1"/>
                </a:solidFill>
                <a:latin typeface="+mn-lt"/>
                <a:ea typeface="+mn-ea"/>
                <a:cs typeface="+mn-cs"/>
              </a:defRPr>
            </a:lvl9pPr>
          </a:lstStyle>
          <a:p>
            <a:r>
              <a:rPr lang="cs-CZ" sz="3200" dirty="0"/>
              <a:t>Jak </a:t>
            </a:r>
            <a:r>
              <a:rPr lang="cs-CZ" sz="3200" dirty="0" smtClean="0"/>
              <a:t>na soukromí na (nejen) Facebooku</a:t>
            </a:r>
            <a:endParaRPr lang="cs-CZ" sz="3200" dirty="0"/>
          </a:p>
        </p:txBody>
      </p:sp>
      <p:sp>
        <p:nvSpPr>
          <p:cNvPr id="13" name="TextovéPole 4"/>
          <p:cNvSpPr txBox="1"/>
          <p:nvPr/>
        </p:nvSpPr>
        <p:spPr>
          <a:xfrm>
            <a:off x="457200" y="991756"/>
            <a:ext cx="8229600" cy="3785652"/>
          </a:xfrm>
          <a:prstGeom prst="rect">
            <a:avLst/>
          </a:prstGeom>
          <a:noFill/>
          <a:ln>
            <a:noFill/>
          </a:ln>
        </p:spPr>
        <p:style>
          <a:lnRef idx="2">
            <a:schemeClr val="dk1">
              <a:shade val="50000"/>
            </a:schemeClr>
          </a:lnRef>
          <a:fillRef idx="1">
            <a:schemeClr val="dk1"/>
          </a:fillRef>
          <a:effectRef idx="0">
            <a:schemeClr val="dk1"/>
          </a:effectRef>
          <a:fontRef idx="minor">
            <a:schemeClr val="lt1"/>
          </a:fontRef>
        </p:style>
        <p:txBody>
          <a:bodyPr wrap="square">
            <a:spAutoFit/>
          </a:bodyPr>
          <a:lstStyle/>
          <a:p>
            <a:r>
              <a:rPr lang="cs-CZ" b="1" dirty="0">
                <a:solidFill>
                  <a:schemeClr val="tx1"/>
                </a:solidFill>
              </a:rPr>
              <a:t>Příspěvky mají cílení, dobře si to </a:t>
            </a:r>
            <a:r>
              <a:rPr lang="cs-CZ" b="1" dirty="0" smtClean="0">
                <a:solidFill>
                  <a:schemeClr val="tx1"/>
                </a:solidFill>
              </a:rPr>
              <a:t>nastavte</a:t>
            </a:r>
          </a:p>
          <a:p>
            <a:endParaRPr lang="cs-CZ" b="1" dirty="0">
              <a:solidFill>
                <a:schemeClr val="tx1"/>
              </a:solidFill>
            </a:endParaRPr>
          </a:p>
          <a:p>
            <a:r>
              <a:rPr lang="cs-CZ" dirty="0">
                <a:solidFill>
                  <a:schemeClr val="tx1"/>
                </a:solidFill>
              </a:rPr>
              <a:t>Chcete-li mít relativně neviditelný účet, tak cílení příspěvků vždy používejte „jen přátelé“. Neznamená to, že se vaše příspěvky nemohou dostat do cizích rukou (kdokoliv z „přátel“ je může záměrně či omylem dál šířit), ale budete mít klid v tom, že budete řídit kdo „vidí“ co na Facebook dáváte. Pokud se rozhodnete používat </a:t>
            </a:r>
            <a:r>
              <a:rPr lang="cs-CZ" b="1" dirty="0">
                <a:solidFill>
                  <a:schemeClr val="tx1"/>
                </a:solidFill>
              </a:rPr>
              <a:t>veřejné</a:t>
            </a:r>
            <a:r>
              <a:rPr lang="cs-CZ" dirty="0">
                <a:solidFill>
                  <a:schemeClr val="tx1"/>
                </a:solidFill>
              </a:rPr>
              <a:t> cílení, tak to možné je tak, že si tím nastavíte hranici co na Facebook lze dát – věci co můžete sdělovat veřejně, celému národu.</a:t>
            </a:r>
            <a:endParaRPr lang="cs-CZ" b="1" dirty="0">
              <a:solidFill>
                <a:schemeClr val="tx1"/>
              </a:solidFill>
            </a:endParaRPr>
          </a:p>
        </p:txBody>
      </p:sp>
    </p:spTree>
    <p:extLst>
      <p:ext uri="{BB962C8B-B14F-4D97-AF65-F5344CB8AC3E}">
        <p14:creationId xmlns:p14="http://schemas.microsoft.com/office/powerpoint/2010/main" val="2764772249"/>
      </p:ext>
    </p:extLst>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3"/>
          <p:cNvSpPr txBox="1">
            <a:spLocks/>
          </p:cNvSpPr>
          <p:nvPr/>
        </p:nvSpPr>
        <p:spPr>
          <a:xfrm>
            <a:off x="457200" y="116632"/>
            <a:ext cx="8229600" cy="648072"/>
          </a:xfrm>
          <a:prstGeom prst="rect">
            <a:avLst/>
          </a:prstGeom>
        </p:spPr>
        <p:style>
          <a:lnRef idx="0">
            <a:schemeClr val="accent4"/>
          </a:lnRef>
          <a:fillRef idx="3">
            <a:schemeClr val="accent4"/>
          </a:fillRef>
          <a:effectRef idx="3">
            <a:schemeClr val="accent4"/>
          </a:effectRef>
          <a:fontRef idx="minor">
            <a:schemeClr val="lt1"/>
          </a:fontRef>
        </p:style>
        <p:txBody>
          <a:bodyPr vert="horz" lIns="91440" tIns="45720" rIns="91440" bIns="45720" rtlCol="0" anchor="ctr">
            <a:noAutofit/>
          </a:bodyPr>
          <a:lstStyle>
            <a:lvl1pPr algn="l" rtl="0" eaLnBrk="0" fontAlgn="base" hangingPunct="0">
              <a:spcBef>
                <a:spcPct val="0"/>
              </a:spcBef>
              <a:spcAft>
                <a:spcPct val="0"/>
              </a:spcAft>
              <a:defRPr sz="4000" kern="1200" spc="-100">
                <a:solidFill>
                  <a:schemeClr val="lt1"/>
                </a:solidFill>
                <a:latin typeface="+mn-lt"/>
                <a:ea typeface="+mn-ea"/>
                <a:cs typeface="+mn-cs"/>
              </a:defRPr>
            </a:lvl1pPr>
            <a:lvl2pPr algn="l" rtl="0" eaLnBrk="0" fontAlgn="base" hangingPunct="0">
              <a:spcBef>
                <a:spcPct val="0"/>
              </a:spcBef>
              <a:spcAft>
                <a:spcPct val="0"/>
              </a:spcAft>
              <a:defRPr sz="4000">
                <a:solidFill>
                  <a:schemeClr val="lt1"/>
                </a:solidFill>
                <a:latin typeface="+mn-lt"/>
                <a:ea typeface="+mn-ea"/>
                <a:cs typeface="+mn-cs"/>
              </a:defRPr>
            </a:lvl2pPr>
            <a:lvl3pPr algn="l" rtl="0" eaLnBrk="0" fontAlgn="base" hangingPunct="0">
              <a:spcBef>
                <a:spcPct val="0"/>
              </a:spcBef>
              <a:spcAft>
                <a:spcPct val="0"/>
              </a:spcAft>
              <a:defRPr sz="4000">
                <a:solidFill>
                  <a:schemeClr val="lt1"/>
                </a:solidFill>
                <a:latin typeface="+mn-lt"/>
                <a:ea typeface="+mn-ea"/>
                <a:cs typeface="+mn-cs"/>
              </a:defRPr>
            </a:lvl3pPr>
            <a:lvl4pPr algn="l" rtl="0" eaLnBrk="0" fontAlgn="base" hangingPunct="0">
              <a:spcBef>
                <a:spcPct val="0"/>
              </a:spcBef>
              <a:spcAft>
                <a:spcPct val="0"/>
              </a:spcAft>
              <a:defRPr sz="4000">
                <a:solidFill>
                  <a:schemeClr val="lt1"/>
                </a:solidFill>
                <a:latin typeface="+mn-lt"/>
                <a:ea typeface="+mn-ea"/>
                <a:cs typeface="+mn-cs"/>
              </a:defRPr>
            </a:lvl4pPr>
            <a:lvl5pPr algn="l" rtl="0" eaLnBrk="0" fontAlgn="base" hangingPunct="0">
              <a:spcBef>
                <a:spcPct val="0"/>
              </a:spcBef>
              <a:spcAft>
                <a:spcPct val="0"/>
              </a:spcAft>
              <a:defRPr sz="4000">
                <a:solidFill>
                  <a:schemeClr val="lt1"/>
                </a:solidFill>
                <a:latin typeface="+mn-lt"/>
                <a:ea typeface="+mn-ea"/>
                <a:cs typeface="+mn-cs"/>
              </a:defRPr>
            </a:lvl5pPr>
            <a:lvl6pPr marL="457200" algn="l" rtl="0" fontAlgn="base">
              <a:spcBef>
                <a:spcPct val="0"/>
              </a:spcBef>
              <a:spcAft>
                <a:spcPct val="0"/>
              </a:spcAft>
              <a:defRPr sz="4000">
                <a:solidFill>
                  <a:schemeClr val="lt1"/>
                </a:solidFill>
                <a:latin typeface="+mn-lt"/>
                <a:ea typeface="+mn-ea"/>
                <a:cs typeface="+mn-cs"/>
              </a:defRPr>
            </a:lvl6pPr>
            <a:lvl7pPr marL="914400" algn="l" rtl="0" fontAlgn="base">
              <a:spcBef>
                <a:spcPct val="0"/>
              </a:spcBef>
              <a:spcAft>
                <a:spcPct val="0"/>
              </a:spcAft>
              <a:defRPr sz="4000">
                <a:solidFill>
                  <a:schemeClr val="lt1"/>
                </a:solidFill>
                <a:latin typeface="+mn-lt"/>
                <a:ea typeface="+mn-ea"/>
                <a:cs typeface="+mn-cs"/>
              </a:defRPr>
            </a:lvl7pPr>
            <a:lvl8pPr marL="1371600" algn="l" rtl="0" fontAlgn="base">
              <a:spcBef>
                <a:spcPct val="0"/>
              </a:spcBef>
              <a:spcAft>
                <a:spcPct val="0"/>
              </a:spcAft>
              <a:defRPr sz="4000">
                <a:solidFill>
                  <a:schemeClr val="lt1"/>
                </a:solidFill>
                <a:latin typeface="+mn-lt"/>
                <a:ea typeface="+mn-ea"/>
                <a:cs typeface="+mn-cs"/>
              </a:defRPr>
            </a:lvl8pPr>
            <a:lvl9pPr marL="1828800" algn="l" rtl="0" fontAlgn="base">
              <a:spcBef>
                <a:spcPct val="0"/>
              </a:spcBef>
              <a:spcAft>
                <a:spcPct val="0"/>
              </a:spcAft>
              <a:defRPr sz="4000">
                <a:solidFill>
                  <a:schemeClr val="lt1"/>
                </a:solidFill>
                <a:latin typeface="+mn-lt"/>
                <a:ea typeface="+mn-ea"/>
                <a:cs typeface="+mn-cs"/>
              </a:defRPr>
            </a:lvl9pPr>
          </a:lstStyle>
          <a:p>
            <a:r>
              <a:rPr lang="cs-CZ" sz="3200" dirty="0"/>
              <a:t>Jak </a:t>
            </a:r>
            <a:r>
              <a:rPr lang="cs-CZ" sz="3200" dirty="0" smtClean="0"/>
              <a:t>na soukromí na (nejen) Facebooku</a:t>
            </a:r>
            <a:endParaRPr lang="cs-CZ" sz="3200" dirty="0"/>
          </a:p>
        </p:txBody>
      </p:sp>
      <p:sp>
        <p:nvSpPr>
          <p:cNvPr id="13" name="TextovéPole 4"/>
          <p:cNvSpPr txBox="1"/>
          <p:nvPr/>
        </p:nvSpPr>
        <p:spPr>
          <a:xfrm>
            <a:off x="457200" y="991756"/>
            <a:ext cx="8229600" cy="4154984"/>
          </a:xfrm>
          <a:prstGeom prst="rect">
            <a:avLst/>
          </a:prstGeom>
          <a:noFill/>
          <a:ln>
            <a:noFill/>
          </a:ln>
        </p:spPr>
        <p:style>
          <a:lnRef idx="2">
            <a:schemeClr val="dk1">
              <a:shade val="50000"/>
            </a:schemeClr>
          </a:lnRef>
          <a:fillRef idx="1">
            <a:schemeClr val="dk1"/>
          </a:fillRef>
          <a:effectRef idx="0">
            <a:schemeClr val="dk1"/>
          </a:effectRef>
          <a:fontRef idx="minor">
            <a:schemeClr val="lt1"/>
          </a:fontRef>
        </p:style>
        <p:txBody>
          <a:bodyPr wrap="square">
            <a:spAutoFit/>
          </a:bodyPr>
          <a:lstStyle/>
          <a:p>
            <a:r>
              <a:rPr lang="cs-CZ" b="1" dirty="0">
                <a:solidFill>
                  <a:schemeClr val="tx1"/>
                </a:solidFill>
              </a:rPr>
              <a:t>Příspěvky mají cílení, dobře si to </a:t>
            </a:r>
            <a:r>
              <a:rPr lang="cs-CZ" b="1" dirty="0" smtClean="0">
                <a:solidFill>
                  <a:schemeClr val="tx1"/>
                </a:solidFill>
              </a:rPr>
              <a:t>nastavte</a:t>
            </a:r>
          </a:p>
          <a:p>
            <a:endParaRPr lang="cs-CZ" b="1" dirty="0">
              <a:solidFill>
                <a:schemeClr val="tx1"/>
              </a:solidFill>
            </a:endParaRPr>
          </a:p>
          <a:p>
            <a:r>
              <a:rPr lang="cs-CZ" dirty="0">
                <a:solidFill>
                  <a:schemeClr val="tx1"/>
                </a:solidFill>
              </a:rPr>
              <a:t>Pamatujte na to, že pokud píšete komentáře na Stránkách či ve Skupinách, tak </a:t>
            </a:r>
            <a:r>
              <a:rPr lang="cs-CZ" b="1" dirty="0">
                <a:solidFill>
                  <a:schemeClr val="tx1"/>
                </a:solidFill>
              </a:rPr>
              <a:t>jsou veřejně viditelné</a:t>
            </a:r>
            <a:r>
              <a:rPr lang="cs-CZ" dirty="0">
                <a:solidFill>
                  <a:schemeClr val="tx1"/>
                </a:solidFill>
              </a:rPr>
              <a:t> a můžete tak být vidět někde, kde být vidět nechcete.  </a:t>
            </a:r>
            <a:r>
              <a:rPr lang="cs-CZ" dirty="0" smtClean="0">
                <a:solidFill>
                  <a:schemeClr val="tx1"/>
                </a:solidFill>
              </a:rPr>
              <a:t>Podrobněji </a:t>
            </a:r>
            <a:r>
              <a:rPr lang="cs-CZ" dirty="0">
                <a:solidFill>
                  <a:schemeClr val="tx1"/>
                </a:solidFill>
              </a:rPr>
              <a:t>viz </a:t>
            </a:r>
            <a:r>
              <a:rPr lang="cs-CZ" dirty="0">
                <a:solidFill>
                  <a:schemeClr val="tx1"/>
                </a:solidFill>
                <a:hlinkClick r:id="rId2"/>
              </a:rPr>
              <a:t>Kdo vidí na Facebooku moje komentáře</a:t>
            </a:r>
            <a:r>
              <a:rPr lang="cs-CZ" dirty="0" smtClean="0">
                <a:solidFill>
                  <a:schemeClr val="tx1"/>
                </a:solidFill>
                <a:hlinkClick r:id="rId2"/>
              </a:rPr>
              <a:t>?</a:t>
            </a:r>
            <a:endParaRPr lang="cs-CZ" dirty="0" smtClean="0">
              <a:solidFill>
                <a:schemeClr val="tx1"/>
              </a:solidFill>
            </a:endParaRPr>
          </a:p>
          <a:p>
            <a:endParaRPr lang="cs-CZ" b="1" dirty="0">
              <a:solidFill>
                <a:schemeClr val="tx1"/>
              </a:solidFill>
            </a:endParaRPr>
          </a:p>
          <a:p>
            <a:r>
              <a:rPr lang="cs-CZ" dirty="0">
                <a:solidFill>
                  <a:schemeClr val="tx1"/>
                </a:solidFill>
              </a:rPr>
              <a:t>Zamezte tomu, aby vám někdo mohl psát přímo na váš profil (</a:t>
            </a:r>
            <a:r>
              <a:rPr lang="cs-CZ" dirty="0" err="1">
                <a:solidFill>
                  <a:schemeClr val="tx1"/>
                </a:solidFill>
              </a:rPr>
              <a:t>timeline</a:t>
            </a:r>
            <a:r>
              <a:rPr lang="cs-CZ" dirty="0">
                <a:solidFill>
                  <a:schemeClr val="tx1"/>
                </a:solidFill>
              </a:rPr>
              <a:t>), případně jenom zrušte možnost aby to viděli další lidé. Budete si to tak moci lépe hlídat. Tohle najdete v Nastavení -&gt; </a:t>
            </a:r>
            <a:r>
              <a:rPr lang="cs-CZ" dirty="0" err="1">
                <a:solidFill>
                  <a:schemeClr val="tx1"/>
                </a:solidFill>
                <a:hlinkClick r:id="rId3"/>
              </a:rPr>
              <a:t>Timeline</a:t>
            </a:r>
            <a:r>
              <a:rPr lang="cs-CZ" dirty="0">
                <a:solidFill>
                  <a:schemeClr val="tx1"/>
                </a:solidFill>
                <a:hlinkClick r:id="rId3"/>
              </a:rPr>
              <a:t> a označování</a:t>
            </a:r>
            <a:endParaRPr lang="cs-CZ" b="1" dirty="0">
              <a:solidFill>
                <a:schemeClr val="tx1"/>
              </a:solidFill>
            </a:endParaRPr>
          </a:p>
        </p:txBody>
      </p:sp>
    </p:spTree>
    <p:extLst>
      <p:ext uri="{BB962C8B-B14F-4D97-AF65-F5344CB8AC3E}">
        <p14:creationId xmlns:p14="http://schemas.microsoft.com/office/powerpoint/2010/main" val="4239281334"/>
      </p:ext>
    </p:extLst>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3"/>
          <p:cNvSpPr txBox="1">
            <a:spLocks/>
          </p:cNvSpPr>
          <p:nvPr/>
        </p:nvSpPr>
        <p:spPr>
          <a:xfrm>
            <a:off x="457200" y="116632"/>
            <a:ext cx="8229600" cy="648072"/>
          </a:xfrm>
          <a:prstGeom prst="rect">
            <a:avLst/>
          </a:prstGeom>
        </p:spPr>
        <p:style>
          <a:lnRef idx="0">
            <a:schemeClr val="accent4"/>
          </a:lnRef>
          <a:fillRef idx="3">
            <a:schemeClr val="accent4"/>
          </a:fillRef>
          <a:effectRef idx="3">
            <a:schemeClr val="accent4"/>
          </a:effectRef>
          <a:fontRef idx="minor">
            <a:schemeClr val="lt1"/>
          </a:fontRef>
        </p:style>
        <p:txBody>
          <a:bodyPr vert="horz" lIns="91440" tIns="45720" rIns="91440" bIns="45720" rtlCol="0" anchor="ctr">
            <a:noAutofit/>
          </a:bodyPr>
          <a:lstStyle>
            <a:lvl1pPr algn="l" rtl="0" eaLnBrk="0" fontAlgn="base" hangingPunct="0">
              <a:spcBef>
                <a:spcPct val="0"/>
              </a:spcBef>
              <a:spcAft>
                <a:spcPct val="0"/>
              </a:spcAft>
              <a:defRPr sz="4000" kern="1200" spc="-100">
                <a:solidFill>
                  <a:schemeClr val="lt1"/>
                </a:solidFill>
                <a:latin typeface="+mn-lt"/>
                <a:ea typeface="+mn-ea"/>
                <a:cs typeface="+mn-cs"/>
              </a:defRPr>
            </a:lvl1pPr>
            <a:lvl2pPr algn="l" rtl="0" eaLnBrk="0" fontAlgn="base" hangingPunct="0">
              <a:spcBef>
                <a:spcPct val="0"/>
              </a:spcBef>
              <a:spcAft>
                <a:spcPct val="0"/>
              </a:spcAft>
              <a:defRPr sz="4000">
                <a:solidFill>
                  <a:schemeClr val="lt1"/>
                </a:solidFill>
                <a:latin typeface="+mn-lt"/>
                <a:ea typeface="+mn-ea"/>
                <a:cs typeface="+mn-cs"/>
              </a:defRPr>
            </a:lvl2pPr>
            <a:lvl3pPr algn="l" rtl="0" eaLnBrk="0" fontAlgn="base" hangingPunct="0">
              <a:spcBef>
                <a:spcPct val="0"/>
              </a:spcBef>
              <a:spcAft>
                <a:spcPct val="0"/>
              </a:spcAft>
              <a:defRPr sz="4000">
                <a:solidFill>
                  <a:schemeClr val="lt1"/>
                </a:solidFill>
                <a:latin typeface="+mn-lt"/>
                <a:ea typeface="+mn-ea"/>
                <a:cs typeface="+mn-cs"/>
              </a:defRPr>
            </a:lvl3pPr>
            <a:lvl4pPr algn="l" rtl="0" eaLnBrk="0" fontAlgn="base" hangingPunct="0">
              <a:spcBef>
                <a:spcPct val="0"/>
              </a:spcBef>
              <a:spcAft>
                <a:spcPct val="0"/>
              </a:spcAft>
              <a:defRPr sz="4000">
                <a:solidFill>
                  <a:schemeClr val="lt1"/>
                </a:solidFill>
                <a:latin typeface="+mn-lt"/>
                <a:ea typeface="+mn-ea"/>
                <a:cs typeface="+mn-cs"/>
              </a:defRPr>
            </a:lvl4pPr>
            <a:lvl5pPr algn="l" rtl="0" eaLnBrk="0" fontAlgn="base" hangingPunct="0">
              <a:spcBef>
                <a:spcPct val="0"/>
              </a:spcBef>
              <a:spcAft>
                <a:spcPct val="0"/>
              </a:spcAft>
              <a:defRPr sz="4000">
                <a:solidFill>
                  <a:schemeClr val="lt1"/>
                </a:solidFill>
                <a:latin typeface="+mn-lt"/>
                <a:ea typeface="+mn-ea"/>
                <a:cs typeface="+mn-cs"/>
              </a:defRPr>
            </a:lvl5pPr>
            <a:lvl6pPr marL="457200" algn="l" rtl="0" fontAlgn="base">
              <a:spcBef>
                <a:spcPct val="0"/>
              </a:spcBef>
              <a:spcAft>
                <a:spcPct val="0"/>
              </a:spcAft>
              <a:defRPr sz="4000">
                <a:solidFill>
                  <a:schemeClr val="lt1"/>
                </a:solidFill>
                <a:latin typeface="+mn-lt"/>
                <a:ea typeface="+mn-ea"/>
                <a:cs typeface="+mn-cs"/>
              </a:defRPr>
            </a:lvl6pPr>
            <a:lvl7pPr marL="914400" algn="l" rtl="0" fontAlgn="base">
              <a:spcBef>
                <a:spcPct val="0"/>
              </a:spcBef>
              <a:spcAft>
                <a:spcPct val="0"/>
              </a:spcAft>
              <a:defRPr sz="4000">
                <a:solidFill>
                  <a:schemeClr val="lt1"/>
                </a:solidFill>
                <a:latin typeface="+mn-lt"/>
                <a:ea typeface="+mn-ea"/>
                <a:cs typeface="+mn-cs"/>
              </a:defRPr>
            </a:lvl7pPr>
            <a:lvl8pPr marL="1371600" algn="l" rtl="0" fontAlgn="base">
              <a:spcBef>
                <a:spcPct val="0"/>
              </a:spcBef>
              <a:spcAft>
                <a:spcPct val="0"/>
              </a:spcAft>
              <a:defRPr sz="4000">
                <a:solidFill>
                  <a:schemeClr val="lt1"/>
                </a:solidFill>
                <a:latin typeface="+mn-lt"/>
                <a:ea typeface="+mn-ea"/>
                <a:cs typeface="+mn-cs"/>
              </a:defRPr>
            </a:lvl8pPr>
            <a:lvl9pPr marL="1828800" algn="l" rtl="0" fontAlgn="base">
              <a:spcBef>
                <a:spcPct val="0"/>
              </a:spcBef>
              <a:spcAft>
                <a:spcPct val="0"/>
              </a:spcAft>
              <a:defRPr sz="4000">
                <a:solidFill>
                  <a:schemeClr val="lt1"/>
                </a:solidFill>
                <a:latin typeface="+mn-lt"/>
                <a:ea typeface="+mn-ea"/>
                <a:cs typeface="+mn-cs"/>
              </a:defRPr>
            </a:lvl9pPr>
          </a:lstStyle>
          <a:p>
            <a:r>
              <a:rPr lang="cs-CZ" sz="3200" dirty="0"/>
              <a:t>Jak </a:t>
            </a:r>
            <a:r>
              <a:rPr lang="cs-CZ" sz="3200" dirty="0" smtClean="0"/>
              <a:t>na soukromí na (nejen) Facebooku</a:t>
            </a:r>
            <a:endParaRPr lang="cs-CZ" sz="3200" dirty="0"/>
          </a:p>
        </p:txBody>
      </p:sp>
      <p:sp>
        <p:nvSpPr>
          <p:cNvPr id="13" name="TextovéPole 4"/>
          <p:cNvSpPr txBox="1"/>
          <p:nvPr/>
        </p:nvSpPr>
        <p:spPr>
          <a:xfrm>
            <a:off x="457200" y="991756"/>
            <a:ext cx="8229600" cy="4524315"/>
          </a:xfrm>
          <a:prstGeom prst="rect">
            <a:avLst/>
          </a:prstGeom>
          <a:noFill/>
          <a:ln>
            <a:noFill/>
          </a:ln>
        </p:spPr>
        <p:style>
          <a:lnRef idx="2">
            <a:schemeClr val="dk1">
              <a:shade val="50000"/>
            </a:schemeClr>
          </a:lnRef>
          <a:fillRef idx="1">
            <a:schemeClr val="dk1"/>
          </a:fillRef>
          <a:effectRef idx="0">
            <a:schemeClr val="dk1"/>
          </a:effectRef>
          <a:fontRef idx="minor">
            <a:schemeClr val="lt1"/>
          </a:fontRef>
        </p:style>
        <p:txBody>
          <a:bodyPr wrap="square">
            <a:spAutoFit/>
          </a:bodyPr>
          <a:lstStyle/>
          <a:p>
            <a:r>
              <a:rPr lang="cs-CZ" b="1" dirty="0">
                <a:solidFill>
                  <a:schemeClr val="tx1"/>
                </a:solidFill>
              </a:rPr>
              <a:t>Pečlivě vybírejte, koho si pustíte do </a:t>
            </a:r>
            <a:r>
              <a:rPr lang="cs-CZ" b="1" dirty="0" smtClean="0">
                <a:solidFill>
                  <a:schemeClr val="tx1"/>
                </a:solidFill>
              </a:rPr>
              <a:t>přátel</a:t>
            </a:r>
          </a:p>
          <a:p>
            <a:endParaRPr lang="cs-CZ" b="1" dirty="0">
              <a:solidFill>
                <a:schemeClr val="tx1"/>
              </a:solidFill>
            </a:endParaRPr>
          </a:p>
          <a:p>
            <a:r>
              <a:rPr lang="cs-CZ" dirty="0">
                <a:solidFill>
                  <a:schemeClr val="tx1"/>
                </a:solidFill>
              </a:rPr>
              <a:t>Hlídejte si žádosti o přátelství a schvalujte je pouze lidem, které </a:t>
            </a:r>
            <a:r>
              <a:rPr lang="cs-CZ" b="1" dirty="0">
                <a:solidFill>
                  <a:schemeClr val="tx1"/>
                </a:solidFill>
              </a:rPr>
              <a:t>opravdu znáte</a:t>
            </a:r>
            <a:r>
              <a:rPr lang="cs-CZ" dirty="0">
                <a:solidFill>
                  <a:schemeClr val="tx1"/>
                </a:solidFill>
              </a:rPr>
              <a:t> a ideálně si ověřujte, jestli je opravdu poslali. Dejte si pozor na podvodníky, kteří se budou vydávat za vaše přátele. Ať ty co ještě nemáte v přátelích nebo dokonce ty, co už je v přátelích </a:t>
            </a:r>
            <a:r>
              <a:rPr lang="cs-CZ" dirty="0" smtClean="0">
                <a:solidFill>
                  <a:schemeClr val="tx1"/>
                </a:solidFill>
              </a:rPr>
              <a:t>máte</a:t>
            </a:r>
          </a:p>
          <a:p>
            <a:endParaRPr lang="cs-CZ" b="1" dirty="0">
              <a:solidFill>
                <a:schemeClr val="tx1"/>
              </a:solidFill>
            </a:endParaRPr>
          </a:p>
          <a:p>
            <a:r>
              <a:rPr lang="cs-CZ" dirty="0">
                <a:solidFill>
                  <a:schemeClr val="tx1"/>
                </a:solidFill>
              </a:rPr>
              <a:t>Vypněte si možnost </a:t>
            </a:r>
            <a:r>
              <a:rPr lang="cs-CZ" b="1" dirty="0">
                <a:solidFill>
                  <a:schemeClr val="tx1"/>
                </a:solidFill>
              </a:rPr>
              <a:t>sledování</a:t>
            </a:r>
            <a:r>
              <a:rPr lang="cs-CZ" dirty="0">
                <a:solidFill>
                  <a:schemeClr val="tx1"/>
                </a:solidFill>
              </a:rPr>
              <a:t> (jednostranná možnost sledovat co píšete na Facebooku, týká se ale tak jako tak pouze veřejných příspěvků). Najdete v Nastavení -&gt; </a:t>
            </a:r>
            <a:r>
              <a:rPr lang="cs-CZ" dirty="0">
                <a:solidFill>
                  <a:schemeClr val="tx1"/>
                </a:solidFill>
                <a:hlinkClick r:id="rId2"/>
              </a:rPr>
              <a:t>Veřejné příspěvky </a:t>
            </a:r>
            <a:endParaRPr lang="cs-CZ" b="1" dirty="0">
              <a:solidFill>
                <a:schemeClr val="tx1"/>
              </a:solidFill>
            </a:endParaRPr>
          </a:p>
        </p:txBody>
      </p:sp>
    </p:spTree>
    <p:extLst>
      <p:ext uri="{BB962C8B-B14F-4D97-AF65-F5344CB8AC3E}">
        <p14:creationId xmlns:p14="http://schemas.microsoft.com/office/powerpoint/2010/main" val="2546604623"/>
      </p:ext>
    </p:extLst>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3"/>
          <p:cNvSpPr txBox="1">
            <a:spLocks/>
          </p:cNvSpPr>
          <p:nvPr/>
        </p:nvSpPr>
        <p:spPr>
          <a:xfrm>
            <a:off x="457200" y="116632"/>
            <a:ext cx="8229600" cy="648072"/>
          </a:xfrm>
          <a:prstGeom prst="rect">
            <a:avLst/>
          </a:prstGeom>
        </p:spPr>
        <p:style>
          <a:lnRef idx="0">
            <a:schemeClr val="accent4"/>
          </a:lnRef>
          <a:fillRef idx="3">
            <a:schemeClr val="accent4"/>
          </a:fillRef>
          <a:effectRef idx="3">
            <a:schemeClr val="accent4"/>
          </a:effectRef>
          <a:fontRef idx="minor">
            <a:schemeClr val="lt1"/>
          </a:fontRef>
        </p:style>
        <p:txBody>
          <a:bodyPr vert="horz" lIns="91440" tIns="45720" rIns="91440" bIns="45720" rtlCol="0" anchor="ctr">
            <a:noAutofit/>
          </a:bodyPr>
          <a:lstStyle>
            <a:lvl1pPr algn="l" rtl="0" eaLnBrk="0" fontAlgn="base" hangingPunct="0">
              <a:spcBef>
                <a:spcPct val="0"/>
              </a:spcBef>
              <a:spcAft>
                <a:spcPct val="0"/>
              </a:spcAft>
              <a:defRPr sz="4000" kern="1200" spc="-100">
                <a:solidFill>
                  <a:schemeClr val="lt1"/>
                </a:solidFill>
                <a:latin typeface="+mn-lt"/>
                <a:ea typeface="+mn-ea"/>
                <a:cs typeface="+mn-cs"/>
              </a:defRPr>
            </a:lvl1pPr>
            <a:lvl2pPr algn="l" rtl="0" eaLnBrk="0" fontAlgn="base" hangingPunct="0">
              <a:spcBef>
                <a:spcPct val="0"/>
              </a:spcBef>
              <a:spcAft>
                <a:spcPct val="0"/>
              </a:spcAft>
              <a:defRPr sz="4000">
                <a:solidFill>
                  <a:schemeClr val="lt1"/>
                </a:solidFill>
                <a:latin typeface="+mn-lt"/>
                <a:ea typeface="+mn-ea"/>
                <a:cs typeface="+mn-cs"/>
              </a:defRPr>
            </a:lvl2pPr>
            <a:lvl3pPr algn="l" rtl="0" eaLnBrk="0" fontAlgn="base" hangingPunct="0">
              <a:spcBef>
                <a:spcPct val="0"/>
              </a:spcBef>
              <a:spcAft>
                <a:spcPct val="0"/>
              </a:spcAft>
              <a:defRPr sz="4000">
                <a:solidFill>
                  <a:schemeClr val="lt1"/>
                </a:solidFill>
                <a:latin typeface="+mn-lt"/>
                <a:ea typeface="+mn-ea"/>
                <a:cs typeface="+mn-cs"/>
              </a:defRPr>
            </a:lvl3pPr>
            <a:lvl4pPr algn="l" rtl="0" eaLnBrk="0" fontAlgn="base" hangingPunct="0">
              <a:spcBef>
                <a:spcPct val="0"/>
              </a:spcBef>
              <a:spcAft>
                <a:spcPct val="0"/>
              </a:spcAft>
              <a:defRPr sz="4000">
                <a:solidFill>
                  <a:schemeClr val="lt1"/>
                </a:solidFill>
                <a:latin typeface="+mn-lt"/>
                <a:ea typeface="+mn-ea"/>
                <a:cs typeface="+mn-cs"/>
              </a:defRPr>
            </a:lvl4pPr>
            <a:lvl5pPr algn="l" rtl="0" eaLnBrk="0" fontAlgn="base" hangingPunct="0">
              <a:spcBef>
                <a:spcPct val="0"/>
              </a:spcBef>
              <a:spcAft>
                <a:spcPct val="0"/>
              </a:spcAft>
              <a:defRPr sz="4000">
                <a:solidFill>
                  <a:schemeClr val="lt1"/>
                </a:solidFill>
                <a:latin typeface="+mn-lt"/>
                <a:ea typeface="+mn-ea"/>
                <a:cs typeface="+mn-cs"/>
              </a:defRPr>
            </a:lvl5pPr>
            <a:lvl6pPr marL="457200" algn="l" rtl="0" fontAlgn="base">
              <a:spcBef>
                <a:spcPct val="0"/>
              </a:spcBef>
              <a:spcAft>
                <a:spcPct val="0"/>
              </a:spcAft>
              <a:defRPr sz="4000">
                <a:solidFill>
                  <a:schemeClr val="lt1"/>
                </a:solidFill>
                <a:latin typeface="+mn-lt"/>
                <a:ea typeface="+mn-ea"/>
                <a:cs typeface="+mn-cs"/>
              </a:defRPr>
            </a:lvl6pPr>
            <a:lvl7pPr marL="914400" algn="l" rtl="0" fontAlgn="base">
              <a:spcBef>
                <a:spcPct val="0"/>
              </a:spcBef>
              <a:spcAft>
                <a:spcPct val="0"/>
              </a:spcAft>
              <a:defRPr sz="4000">
                <a:solidFill>
                  <a:schemeClr val="lt1"/>
                </a:solidFill>
                <a:latin typeface="+mn-lt"/>
                <a:ea typeface="+mn-ea"/>
                <a:cs typeface="+mn-cs"/>
              </a:defRPr>
            </a:lvl7pPr>
            <a:lvl8pPr marL="1371600" algn="l" rtl="0" fontAlgn="base">
              <a:spcBef>
                <a:spcPct val="0"/>
              </a:spcBef>
              <a:spcAft>
                <a:spcPct val="0"/>
              </a:spcAft>
              <a:defRPr sz="4000">
                <a:solidFill>
                  <a:schemeClr val="lt1"/>
                </a:solidFill>
                <a:latin typeface="+mn-lt"/>
                <a:ea typeface="+mn-ea"/>
                <a:cs typeface="+mn-cs"/>
              </a:defRPr>
            </a:lvl8pPr>
            <a:lvl9pPr marL="1828800" algn="l" rtl="0" fontAlgn="base">
              <a:spcBef>
                <a:spcPct val="0"/>
              </a:spcBef>
              <a:spcAft>
                <a:spcPct val="0"/>
              </a:spcAft>
              <a:defRPr sz="4000">
                <a:solidFill>
                  <a:schemeClr val="lt1"/>
                </a:solidFill>
                <a:latin typeface="+mn-lt"/>
                <a:ea typeface="+mn-ea"/>
                <a:cs typeface="+mn-cs"/>
              </a:defRPr>
            </a:lvl9pPr>
          </a:lstStyle>
          <a:p>
            <a:r>
              <a:rPr lang="cs-CZ" sz="3200" dirty="0"/>
              <a:t>Jak </a:t>
            </a:r>
            <a:r>
              <a:rPr lang="cs-CZ" sz="3200" dirty="0" smtClean="0"/>
              <a:t>na soukromí na (nejen) Facebooku</a:t>
            </a:r>
            <a:endParaRPr lang="cs-CZ" sz="3200" dirty="0"/>
          </a:p>
        </p:txBody>
      </p:sp>
      <p:sp>
        <p:nvSpPr>
          <p:cNvPr id="13" name="TextovéPole 4"/>
          <p:cNvSpPr txBox="1"/>
          <p:nvPr/>
        </p:nvSpPr>
        <p:spPr>
          <a:xfrm>
            <a:off x="457200" y="991756"/>
            <a:ext cx="8229600" cy="4524315"/>
          </a:xfrm>
          <a:prstGeom prst="rect">
            <a:avLst/>
          </a:prstGeom>
          <a:noFill/>
          <a:ln>
            <a:noFill/>
          </a:ln>
        </p:spPr>
        <p:style>
          <a:lnRef idx="2">
            <a:schemeClr val="dk1">
              <a:shade val="50000"/>
            </a:schemeClr>
          </a:lnRef>
          <a:fillRef idx="1">
            <a:schemeClr val="dk1"/>
          </a:fillRef>
          <a:effectRef idx="0">
            <a:schemeClr val="dk1"/>
          </a:effectRef>
          <a:fontRef idx="minor">
            <a:schemeClr val="lt1"/>
          </a:fontRef>
        </p:style>
        <p:txBody>
          <a:bodyPr wrap="square">
            <a:spAutoFit/>
          </a:bodyPr>
          <a:lstStyle/>
          <a:p>
            <a:r>
              <a:rPr lang="cs-CZ" b="1" dirty="0">
                <a:solidFill>
                  <a:schemeClr val="tx1"/>
                </a:solidFill>
              </a:rPr>
              <a:t>Seznam přátel by neměl vidět nikdo, ani </a:t>
            </a:r>
            <a:r>
              <a:rPr lang="cs-CZ" b="1" dirty="0" smtClean="0">
                <a:solidFill>
                  <a:schemeClr val="tx1"/>
                </a:solidFill>
              </a:rPr>
              <a:t>přátelé</a:t>
            </a:r>
          </a:p>
          <a:p>
            <a:endParaRPr lang="cs-CZ" b="1" dirty="0">
              <a:solidFill>
                <a:schemeClr val="tx1"/>
              </a:solidFill>
            </a:endParaRPr>
          </a:p>
          <a:p>
            <a:r>
              <a:rPr lang="cs-CZ" dirty="0">
                <a:solidFill>
                  <a:schemeClr val="tx1"/>
                </a:solidFill>
              </a:rPr>
              <a:t>To nejzásadnější s ohledem na „přátele“? </a:t>
            </a:r>
            <a:r>
              <a:rPr lang="cs-CZ" b="1" dirty="0">
                <a:solidFill>
                  <a:schemeClr val="tx1"/>
                </a:solidFill>
              </a:rPr>
              <a:t>Znemožněte aby se někdo mohl podívat koho máte v přátelích</a:t>
            </a:r>
            <a:r>
              <a:rPr lang="cs-CZ" dirty="0">
                <a:solidFill>
                  <a:schemeClr val="tx1"/>
                </a:solidFill>
              </a:rPr>
              <a:t>, viz </a:t>
            </a:r>
            <a:r>
              <a:rPr lang="cs-CZ" dirty="0">
                <a:solidFill>
                  <a:schemeClr val="tx1"/>
                </a:solidFill>
                <a:hlinkClick r:id="rId2"/>
              </a:rPr>
              <a:t>Jak skrýt seznam přátel na Facebooku před dalšími lidmi</a:t>
            </a:r>
            <a:r>
              <a:rPr lang="cs-CZ" dirty="0">
                <a:solidFill>
                  <a:schemeClr val="tx1"/>
                </a:solidFill>
              </a:rPr>
              <a:t>. A nenechávejte ho viditelný ani pro přátele – i těm může někdo </a:t>
            </a:r>
            <a:r>
              <a:rPr lang="cs-CZ" dirty="0" err="1">
                <a:solidFill>
                  <a:schemeClr val="tx1"/>
                </a:solidFill>
              </a:rPr>
              <a:t>hacknout</a:t>
            </a:r>
            <a:r>
              <a:rPr lang="cs-CZ" dirty="0">
                <a:solidFill>
                  <a:schemeClr val="tx1"/>
                </a:solidFill>
              </a:rPr>
              <a:t> účet a dostanou se tak k dost zásadním informacím</a:t>
            </a:r>
            <a:r>
              <a:rPr lang="cs-CZ" dirty="0" smtClean="0">
                <a:solidFill>
                  <a:schemeClr val="tx1"/>
                </a:solidFill>
              </a:rPr>
              <a:t>.</a:t>
            </a:r>
          </a:p>
          <a:p>
            <a:endParaRPr lang="cs-CZ" dirty="0">
              <a:solidFill>
                <a:schemeClr val="tx1"/>
              </a:solidFill>
            </a:endParaRPr>
          </a:p>
          <a:p>
            <a:r>
              <a:rPr lang="cs-CZ" dirty="0">
                <a:solidFill>
                  <a:schemeClr val="tx1"/>
                </a:solidFill>
              </a:rPr>
              <a:t>Tohle se nastavuje v </a:t>
            </a:r>
            <a:r>
              <a:rPr lang="cs-CZ" dirty="0">
                <a:solidFill>
                  <a:schemeClr val="tx1"/>
                </a:solidFill>
                <a:hlinkClick r:id="rId3"/>
              </a:rPr>
              <a:t>Přátelé</a:t>
            </a:r>
            <a:r>
              <a:rPr lang="cs-CZ" dirty="0">
                <a:solidFill>
                  <a:schemeClr val="tx1"/>
                </a:solidFill>
              </a:rPr>
              <a:t> -&gt; symbol tužky -&gt; Upravit soukromí. Když už tam budete, změňte si i nastavení dalších dvou položek. </a:t>
            </a:r>
            <a:endParaRPr lang="cs-CZ" b="1" dirty="0">
              <a:solidFill>
                <a:schemeClr val="tx1"/>
              </a:solidFill>
            </a:endParaRPr>
          </a:p>
        </p:txBody>
      </p:sp>
    </p:spTree>
    <p:extLst>
      <p:ext uri="{BB962C8B-B14F-4D97-AF65-F5344CB8AC3E}">
        <p14:creationId xmlns:p14="http://schemas.microsoft.com/office/powerpoint/2010/main" val="1999358374"/>
      </p:ext>
    </p:extLst>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3"/>
          <p:cNvSpPr txBox="1">
            <a:spLocks/>
          </p:cNvSpPr>
          <p:nvPr/>
        </p:nvSpPr>
        <p:spPr>
          <a:xfrm>
            <a:off x="457200" y="116632"/>
            <a:ext cx="8229600" cy="648072"/>
          </a:xfrm>
          <a:prstGeom prst="rect">
            <a:avLst/>
          </a:prstGeom>
        </p:spPr>
        <p:style>
          <a:lnRef idx="0">
            <a:schemeClr val="accent4"/>
          </a:lnRef>
          <a:fillRef idx="3">
            <a:schemeClr val="accent4"/>
          </a:fillRef>
          <a:effectRef idx="3">
            <a:schemeClr val="accent4"/>
          </a:effectRef>
          <a:fontRef idx="minor">
            <a:schemeClr val="lt1"/>
          </a:fontRef>
        </p:style>
        <p:txBody>
          <a:bodyPr vert="horz" lIns="91440" tIns="45720" rIns="91440" bIns="45720" rtlCol="0" anchor="ctr">
            <a:noAutofit/>
          </a:bodyPr>
          <a:lstStyle>
            <a:lvl1pPr algn="l" rtl="0" eaLnBrk="0" fontAlgn="base" hangingPunct="0">
              <a:spcBef>
                <a:spcPct val="0"/>
              </a:spcBef>
              <a:spcAft>
                <a:spcPct val="0"/>
              </a:spcAft>
              <a:defRPr sz="4000" kern="1200" spc="-100">
                <a:solidFill>
                  <a:schemeClr val="lt1"/>
                </a:solidFill>
                <a:latin typeface="+mn-lt"/>
                <a:ea typeface="+mn-ea"/>
                <a:cs typeface="+mn-cs"/>
              </a:defRPr>
            </a:lvl1pPr>
            <a:lvl2pPr algn="l" rtl="0" eaLnBrk="0" fontAlgn="base" hangingPunct="0">
              <a:spcBef>
                <a:spcPct val="0"/>
              </a:spcBef>
              <a:spcAft>
                <a:spcPct val="0"/>
              </a:spcAft>
              <a:defRPr sz="4000">
                <a:solidFill>
                  <a:schemeClr val="lt1"/>
                </a:solidFill>
                <a:latin typeface="+mn-lt"/>
                <a:ea typeface="+mn-ea"/>
                <a:cs typeface="+mn-cs"/>
              </a:defRPr>
            </a:lvl2pPr>
            <a:lvl3pPr algn="l" rtl="0" eaLnBrk="0" fontAlgn="base" hangingPunct="0">
              <a:spcBef>
                <a:spcPct val="0"/>
              </a:spcBef>
              <a:spcAft>
                <a:spcPct val="0"/>
              </a:spcAft>
              <a:defRPr sz="4000">
                <a:solidFill>
                  <a:schemeClr val="lt1"/>
                </a:solidFill>
                <a:latin typeface="+mn-lt"/>
                <a:ea typeface="+mn-ea"/>
                <a:cs typeface="+mn-cs"/>
              </a:defRPr>
            </a:lvl3pPr>
            <a:lvl4pPr algn="l" rtl="0" eaLnBrk="0" fontAlgn="base" hangingPunct="0">
              <a:spcBef>
                <a:spcPct val="0"/>
              </a:spcBef>
              <a:spcAft>
                <a:spcPct val="0"/>
              </a:spcAft>
              <a:defRPr sz="4000">
                <a:solidFill>
                  <a:schemeClr val="lt1"/>
                </a:solidFill>
                <a:latin typeface="+mn-lt"/>
                <a:ea typeface="+mn-ea"/>
                <a:cs typeface="+mn-cs"/>
              </a:defRPr>
            </a:lvl4pPr>
            <a:lvl5pPr algn="l" rtl="0" eaLnBrk="0" fontAlgn="base" hangingPunct="0">
              <a:spcBef>
                <a:spcPct val="0"/>
              </a:spcBef>
              <a:spcAft>
                <a:spcPct val="0"/>
              </a:spcAft>
              <a:defRPr sz="4000">
                <a:solidFill>
                  <a:schemeClr val="lt1"/>
                </a:solidFill>
                <a:latin typeface="+mn-lt"/>
                <a:ea typeface="+mn-ea"/>
                <a:cs typeface="+mn-cs"/>
              </a:defRPr>
            </a:lvl5pPr>
            <a:lvl6pPr marL="457200" algn="l" rtl="0" fontAlgn="base">
              <a:spcBef>
                <a:spcPct val="0"/>
              </a:spcBef>
              <a:spcAft>
                <a:spcPct val="0"/>
              </a:spcAft>
              <a:defRPr sz="4000">
                <a:solidFill>
                  <a:schemeClr val="lt1"/>
                </a:solidFill>
                <a:latin typeface="+mn-lt"/>
                <a:ea typeface="+mn-ea"/>
                <a:cs typeface="+mn-cs"/>
              </a:defRPr>
            </a:lvl6pPr>
            <a:lvl7pPr marL="914400" algn="l" rtl="0" fontAlgn="base">
              <a:spcBef>
                <a:spcPct val="0"/>
              </a:spcBef>
              <a:spcAft>
                <a:spcPct val="0"/>
              </a:spcAft>
              <a:defRPr sz="4000">
                <a:solidFill>
                  <a:schemeClr val="lt1"/>
                </a:solidFill>
                <a:latin typeface="+mn-lt"/>
                <a:ea typeface="+mn-ea"/>
                <a:cs typeface="+mn-cs"/>
              </a:defRPr>
            </a:lvl7pPr>
            <a:lvl8pPr marL="1371600" algn="l" rtl="0" fontAlgn="base">
              <a:spcBef>
                <a:spcPct val="0"/>
              </a:spcBef>
              <a:spcAft>
                <a:spcPct val="0"/>
              </a:spcAft>
              <a:defRPr sz="4000">
                <a:solidFill>
                  <a:schemeClr val="lt1"/>
                </a:solidFill>
                <a:latin typeface="+mn-lt"/>
                <a:ea typeface="+mn-ea"/>
                <a:cs typeface="+mn-cs"/>
              </a:defRPr>
            </a:lvl8pPr>
            <a:lvl9pPr marL="1828800" algn="l" rtl="0" fontAlgn="base">
              <a:spcBef>
                <a:spcPct val="0"/>
              </a:spcBef>
              <a:spcAft>
                <a:spcPct val="0"/>
              </a:spcAft>
              <a:defRPr sz="4000">
                <a:solidFill>
                  <a:schemeClr val="lt1"/>
                </a:solidFill>
                <a:latin typeface="+mn-lt"/>
                <a:ea typeface="+mn-ea"/>
                <a:cs typeface="+mn-cs"/>
              </a:defRPr>
            </a:lvl9pPr>
          </a:lstStyle>
          <a:p>
            <a:r>
              <a:rPr lang="cs-CZ" sz="3200" dirty="0"/>
              <a:t>Jak </a:t>
            </a:r>
            <a:r>
              <a:rPr lang="cs-CZ" sz="3200" dirty="0" smtClean="0"/>
              <a:t>na soukromí na (nejen) Facebooku</a:t>
            </a:r>
            <a:endParaRPr lang="cs-CZ" sz="3200" dirty="0"/>
          </a:p>
        </p:txBody>
      </p:sp>
      <p:sp>
        <p:nvSpPr>
          <p:cNvPr id="13" name="TextovéPole 4"/>
          <p:cNvSpPr txBox="1"/>
          <p:nvPr/>
        </p:nvSpPr>
        <p:spPr>
          <a:xfrm>
            <a:off x="457200" y="991756"/>
            <a:ext cx="8229600" cy="3785652"/>
          </a:xfrm>
          <a:prstGeom prst="rect">
            <a:avLst/>
          </a:prstGeom>
          <a:noFill/>
          <a:ln>
            <a:noFill/>
          </a:ln>
        </p:spPr>
        <p:style>
          <a:lnRef idx="2">
            <a:schemeClr val="dk1">
              <a:shade val="50000"/>
            </a:schemeClr>
          </a:lnRef>
          <a:fillRef idx="1">
            <a:schemeClr val="dk1"/>
          </a:fillRef>
          <a:effectRef idx="0">
            <a:schemeClr val="dk1"/>
          </a:effectRef>
          <a:fontRef idx="minor">
            <a:schemeClr val="lt1"/>
          </a:fontRef>
        </p:style>
        <p:txBody>
          <a:bodyPr wrap="square">
            <a:spAutoFit/>
          </a:bodyPr>
          <a:lstStyle/>
          <a:p>
            <a:r>
              <a:rPr lang="cs-CZ" b="1" dirty="0">
                <a:solidFill>
                  <a:schemeClr val="tx1"/>
                </a:solidFill>
              </a:rPr>
              <a:t>Otravné lidi blokujte a </a:t>
            </a:r>
            <a:r>
              <a:rPr lang="cs-CZ" b="1" dirty="0" smtClean="0">
                <a:solidFill>
                  <a:schemeClr val="tx1"/>
                </a:solidFill>
              </a:rPr>
              <a:t>nahlašujte</a:t>
            </a:r>
          </a:p>
          <a:p>
            <a:endParaRPr lang="cs-CZ" b="1" dirty="0">
              <a:solidFill>
                <a:schemeClr val="tx1"/>
              </a:solidFill>
            </a:endParaRPr>
          </a:p>
          <a:p>
            <a:r>
              <a:rPr lang="cs-CZ" dirty="0">
                <a:solidFill>
                  <a:schemeClr val="tx1"/>
                </a:solidFill>
              </a:rPr>
              <a:t>Pokud narazíte na otravné „lidi“, nebojte se využívat </a:t>
            </a:r>
            <a:r>
              <a:rPr lang="cs-CZ" b="1" dirty="0">
                <a:solidFill>
                  <a:schemeClr val="tx1"/>
                </a:solidFill>
              </a:rPr>
              <a:t>blokování</a:t>
            </a:r>
            <a:r>
              <a:rPr lang="cs-CZ" dirty="0">
                <a:solidFill>
                  <a:schemeClr val="tx1"/>
                </a:solidFill>
              </a:rPr>
              <a:t>. Nepomůže to sice v okamžiku kdy si založí další a další účty, ale komplikuje to situaci a po čase je to přestane bavit.  Viz </a:t>
            </a:r>
            <a:r>
              <a:rPr lang="cs-CZ" dirty="0">
                <a:solidFill>
                  <a:schemeClr val="tx1"/>
                </a:solidFill>
                <a:hlinkClick r:id="rId2"/>
              </a:rPr>
              <a:t> Jak na Facebooku zabránit někomu aby mě sledoval</a:t>
            </a:r>
            <a:r>
              <a:rPr lang="cs-CZ" dirty="0" smtClean="0">
                <a:solidFill>
                  <a:schemeClr val="tx1"/>
                </a:solidFill>
                <a:hlinkClick r:id="rId2"/>
              </a:rPr>
              <a:t>?</a:t>
            </a:r>
            <a:endParaRPr lang="cs-CZ" dirty="0" smtClean="0">
              <a:solidFill>
                <a:schemeClr val="tx1"/>
              </a:solidFill>
            </a:endParaRPr>
          </a:p>
          <a:p>
            <a:endParaRPr lang="cs-CZ" dirty="0">
              <a:solidFill>
                <a:schemeClr val="tx1"/>
              </a:solidFill>
            </a:endParaRPr>
          </a:p>
          <a:p>
            <a:r>
              <a:rPr lang="cs-CZ" dirty="0">
                <a:solidFill>
                  <a:schemeClr val="tx1"/>
                </a:solidFill>
              </a:rPr>
              <a:t>Vůbec neváhejte s nahlašováním podvodných/</a:t>
            </a:r>
            <a:r>
              <a:rPr lang="cs-CZ" dirty="0" err="1">
                <a:solidFill>
                  <a:schemeClr val="tx1"/>
                </a:solidFill>
              </a:rPr>
              <a:t>fake</a:t>
            </a:r>
            <a:r>
              <a:rPr lang="cs-CZ" dirty="0">
                <a:solidFill>
                  <a:schemeClr val="tx1"/>
                </a:solidFill>
              </a:rPr>
              <a:t> účtů, pokusů o zlodějnu, závadného obsahu.</a:t>
            </a:r>
          </a:p>
        </p:txBody>
      </p:sp>
    </p:spTree>
    <p:extLst>
      <p:ext uri="{BB962C8B-B14F-4D97-AF65-F5344CB8AC3E}">
        <p14:creationId xmlns:p14="http://schemas.microsoft.com/office/powerpoint/2010/main" val="2739641593"/>
      </p:ext>
    </p:extLst>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3"/>
          <p:cNvSpPr txBox="1">
            <a:spLocks/>
          </p:cNvSpPr>
          <p:nvPr/>
        </p:nvSpPr>
        <p:spPr>
          <a:xfrm>
            <a:off x="457200" y="116632"/>
            <a:ext cx="8229600" cy="648072"/>
          </a:xfrm>
          <a:prstGeom prst="rect">
            <a:avLst/>
          </a:prstGeom>
        </p:spPr>
        <p:style>
          <a:lnRef idx="0">
            <a:schemeClr val="accent4"/>
          </a:lnRef>
          <a:fillRef idx="3">
            <a:schemeClr val="accent4"/>
          </a:fillRef>
          <a:effectRef idx="3">
            <a:schemeClr val="accent4"/>
          </a:effectRef>
          <a:fontRef idx="minor">
            <a:schemeClr val="lt1"/>
          </a:fontRef>
        </p:style>
        <p:txBody>
          <a:bodyPr vert="horz" lIns="91440" tIns="45720" rIns="91440" bIns="45720" rtlCol="0" anchor="ctr">
            <a:noAutofit/>
          </a:bodyPr>
          <a:lstStyle>
            <a:lvl1pPr algn="l" rtl="0" eaLnBrk="0" fontAlgn="base" hangingPunct="0">
              <a:spcBef>
                <a:spcPct val="0"/>
              </a:spcBef>
              <a:spcAft>
                <a:spcPct val="0"/>
              </a:spcAft>
              <a:defRPr sz="4000" kern="1200" spc="-100">
                <a:solidFill>
                  <a:schemeClr val="lt1"/>
                </a:solidFill>
                <a:latin typeface="+mn-lt"/>
                <a:ea typeface="+mn-ea"/>
                <a:cs typeface="+mn-cs"/>
              </a:defRPr>
            </a:lvl1pPr>
            <a:lvl2pPr algn="l" rtl="0" eaLnBrk="0" fontAlgn="base" hangingPunct="0">
              <a:spcBef>
                <a:spcPct val="0"/>
              </a:spcBef>
              <a:spcAft>
                <a:spcPct val="0"/>
              </a:spcAft>
              <a:defRPr sz="4000">
                <a:solidFill>
                  <a:schemeClr val="lt1"/>
                </a:solidFill>
                <a:latin typeface="+mn-lt"/>
                <a:ea typeface="+mn-ea"/>
                <a:cs typeface="+mn-cs"/>
              </a:defRPr>
            </a:lvl2pPr>
            <a:lvl3pPr algn="l" rtl="0" eaLnBrk="0" fontAlgn="base" hangingPunct="0">
              <a:spcBef>
                <a:spcPct val="0"/>
              </a:spcBef>
              <a:spcAft>
                <a:spcPct val="0"/>
              </a:spcAft>
              <a:defRPr sz="4000">
                <a:solidFill>
                  <a:schemeClr val="lt1"/>
                </a:solidFill>
                <a:latin typeface="+mn-lt"/>
                <a:ea typeface="+mn-ea"/>
                <a:cs typeface="+mn-cs"/>
              </a:defRPr>
            </a:lvl3pPr>
            <a:lvl4pPr algn="l" rtl="0" eaLnBrk="0" fontAlgn="base" hangingPunct="0">
              <a:spcBef>
                <a:spcPct val="0"/>
              </a:spcBef>
              <a:spcAft>
                <a:spcPct val="0"/>
              </a:spcAft>
              <a:defRPr sz="4000">
                <a:solidFill>
                  <a:schemeClr val="lt1"/>
                </a:solidFill>
                <a:latin typeface="+mn-lt"/>
                <a:ea typeface="+mn-ea"/>
                <a:cs typeface="+mn-cs"/>
              </a:defRPr>
            </a:lvl4pPr>
            <a:lvl5pPr algn="l" rtl="0" eaLnBrk="0" fontAlgn="base" hangingPunct="0">
              <a:spcBef>
                <a:spcPct val="0"/>
              </a:spcBef>
              <a:spcAft>
                <a:spcPct val="0"/>
              </a:spcAft>
              <a:defRPr sz="4000">
                <a:solidFill>
                  <a:schemeClr val="lt1"/>
                </a:solidFill>
                <a:latin typeface="+mn-lt"/>
                <a:ea typeface="+mn-ea"/>
                <a:cs typeface="+mn-cs"/>
              </a:defRPr>
            </a:lvl5pPr>
            <a:lvl6pPr marL="457200" algn="l" rtl="0" fontAlgn="base">
              <a:spcBef>
                <a:spcPct val="0"/>
              </a:spcBef>
              <a:spcAft>
                <a:spcPct val="0"/>
              </a:spcAft>
              <a:defRPr sz="4000">
                <a:solidFill>
                  <a:schemeClr val="lt1"/>
                </a:solidFill>
                <a:latin typeface="+mn-lt"/>
                <a:ea typeface="+mn-ea"/>
                <a:cs typeface="+mn-cs"/>
              </a:defRPr>
            </a:lvl6pPr>
            <a:lvl7pPr marL="914400" algn="l" rtl="0" fontAlgn="base">
              <a:spcBef>
                <a:spcPct val="0"/>
              </a:spcBef>
              <a:spcAft>
                <a:spcPct val="0"/>
              </a:spcAft>
              <a:defRPr sz="4000">
                <a:solidFill>
                  <a:schemeClr val="lt1"/>
                </a:solidFill>
                <a:latin typeface="+mn-lt"/>
                <a:ea typeface="+mn-ea"/>
                <a:cs typeface="+mn-cs"/>
              </a:defRPr>
            </a:lvl7pPr>
            <a:lvl8pPr marL="1371600" algn="l" rtl="0" fontAlgn="base">
              <a:spcBef>
                <a:spcPct val="0"/>
              </a:spcBef>
              <a:spcAft>
                <a:spcPct val="0"/>
              </a:spcAft>
              <a:defRPr sz="4000">
                <a:solidFill>
                  <a:schemeClr val="lt1"/>
                </a:solidFill>
                <a:latin typeface="+mn-lt"/>
                <a:ea typeface="+mn-ea"/>
                <a:cs typeface="+mn-cs"/>
              </a:defRPr>
            </a:lvl8pPr>
            <a:lvl9pPr marL="1828800" algn="l" rtl="0" fontAlgn="base">
              <a:spcBef>
                <a:spcPct val="0"/>
              </a:spcBef>
              <a:spcAft>
                <a:spcPct val="0"/>
              </a:spcAft>
              <a:defRPr sz="4000">
                <a:solidFill>
                  <a:schemeClr val="lt1"/>
                </a:solidFill>
                <a:latin typeface="+mn-lt"/>
                <a:ea typeface="+mn-ea"/>
                <a:cs typeface="+mn-cs"/>
              </a:defRPr>
            </a:lvl9pPr>
          </a:lstStyle>
          <a:p>
            <a:r>
              <a:rPr lang="cs-CZ" sz="3200" dirty="0"/>
              <a:t>Jak </a:t>
            </a:r>
            <a:r>
              <a:rPr lang="cs-CZ" sz="3200" dirty="0" smtClean="0"/>
              <a:t>na soukromí na (nejen) Facebooku</a:t>
            </a:r>
            <a:endParaRPr lang="cs-CZ" sz="3200" dirty="0"/>
          </a:p>
        </p:txBody>
      </p:sp>
      <p:sp>
        <p:nvSpPr>
          <p:cNvPr id="13" name="TextovéPole 4"/>
          <p:cNvSpPr txBox="1"/>
          <p:nvPr/>
        </p:nvSpPr>
        <p:spPr>
          <a:xfrm>
            <a:off x="457200" y="991756"/>
            <a:ext cx="8229600" cy="4893647"/>
          </a:xfrm>
          <a:prstGeom prst="rect">
            <a:avLst/>
          </a:prstGeom>
          <a:noFill/>
          <a:ln>
            <a:noFill/>
          </a:ln>
        </p:spPr>
        <p:style>
          <a:lnRef idx="2">
            <a:schemeClr val="dk1">
              <a:shade val="50000"/>
            </a:schemeClr>
          </a:lnRef>
          <a:fillRef idx="1">
            <a:schemeClr val="dk1"/>
          </a:fillRef>
          <a:effectRef idx="0">
            <a:schemeClr val="dk1"/>
          </a:effectRef>
          <a:fontRef idx="minor">
            <a:schemeClr val="lt1"/>
          </a:fontRef>
        </p:style>
        <p:txBody>
          <a:bodyPr wrap="square">
            <a:spAutoFit/>
          </a:bodyPr>
          <a:lstStyle/>
          <a:p>
            <a:r>
              <a:rPr lang="cs-CZ" b="1" dirty="0">
                <a:solidFill>
                  <a:schemeClr val="tx1"/>
                </a:solidFill>
              </a:rPr>
              <a:t>Čeho jste fanoušky a kam </a:t>
            </a:r>
            <a:r>
              <a:rPr lang="cs-CZ" b="1" dirty="0" smtClean="0">
                <a:solidFill>
                  <a:schemeClr val="tx1"/>
                </a:solidFill>
              </a:rPr>
              <a:t>chodíte</a:t>
            </a:r>
          </a:p>
          <a:p>
            <a:endParaRPr lang="cs-CZ" b="1" dirty="0">
              <a:solidFill>
                <a:schemeClr val="tx1"/>
              </a:solidFill>
            </a:endParaRPr>
          </a:p>
          <a:p>
            <a:r>
              <a:rPr lang="cs-CZ" dirty="0">
                <a:solidFill>
                  <a:schemeClr val="tx1"/>
                </a:solidFill>
              </a:rPr>
              <a:t>Facebook těží z toho, že o vás zjistí co nejvíce informací – z toho čeho se stanete fanoušky, do jakých Skupin se přihlásíte, co komentujete, ale i kde chodíte po webu. Zvažte zda má smysl se stávat fanouškem a dávat jinak najevo co vás zajímá či baví. Na webu se chraňte </a:t>
            </a:r>
            <a:r>
              <a:rPr lang="cs-CZ" b="1" dirty="0">
                <a:solidFill>
                  <a:schemeClr val="tx1"/>
                </a:solidFill>
              </a:rPr>
              <a:t>blokováním inzerce</a:t>
            </a:r>
            <a:r>
              <a:rPr lang="cs-CZ" dirty="0">
                <a:solidFill>
                  <a:schemeClr val="tx1"/>
                </a:solidFill>
              </a:rPr>
              <a:t> nebo nějakým nástrojem co blokuje sledovací/</a:t>
            </a:r>
            <a:r>
              <a:rPr lang="cs-CZ" dirty="0" err="1">
                <a:solidFill>
                  <a:schemeClr val="tx1"/>
                </a:solidFill>
              </a:rPr>
              <a:t>šmírovací</a:t>
            </a:r>
            <a:r>
              <a:rPr lang="cs-CZ" dirty="0">
                <a:solidFill>
                  <a:schemeClr val="tx1"/>
                </a:solidFill>
              </a:rPr>
              <a:t> skripty. Podrobněji viz </a:t>
            </a:r>
            <a:r>
              <a:rPr lang="cs-CZ" dirty="0">
                <a:solidFill>
                  <a:schemeClr val="tx1"/>
                </a:solidFill>
                <a:hlinkClick r:id="rId2"/>
              </a:rPr>
              <a:t>Facebook vás šmíruje, všude kde to jde. Jak se zbavit šmírování Facebookem</a:t>
            </a:r>
            <a:r>
              <a:rPr lang="cs-CZ" dirty="0" smtClean="0">
                <a:solidFill>
                  <a:schemeClr val="tx1"/>
                </a:solidFill>
                <a:hlinkClick r:id="rId2"/>
              </a:rPr>
              <a:t>?</a:t>
            </a:r>
            <a:endParaRPr lang="cs-CZ" dirty="0" smtClean="0">
              <a:solidFill>
                <a:schemeClr val="tx1"/>
              </a:solidFill>
            </a:endParaRPr>
          </a:p>
          <a:p>
            <a:endParaRPr lang="cs-CZ" dirty="0">
              <a:solidFill>
                <a:schemeClr val="tx1"/>
              </a:solidFill>
            </a:endParaRPr>
          </a:p>
          <a:p>
            <a:r>
              <a:rPr lang="cs-CZ" dirty="0">
                <a:solidFill>
                  <a:schemeClr val="tx1"/>
                </a:solidFill>
              </a:rPr>
              <a:t>Viditelnost toho čeho jste fanoušky </a:t>
            </a:r>
            <a:r>
              <a:rPr lang="cs-CZ" dirty="0" smtClean="0">
                <a:solidFill>
                  <a:schemeClr val="tx1"/>
                </a:solidFill>
              </a:rPr>
              <a:t>můžete</a:t>
            </a:r>
            <a:endParaRPr lang="cs-CZ" dirty="0">
              <a:solidFill>
                <a:schemeClr val="tx1"/>
              </a:solidFill>
            </a:endParaRPr>
          </a:p>
        </p:txBody>
      </p:sp>
    </p:spTree>
    <p:extLst>
      <p:ext uri="{BB962C8B-B14F-4D97-AF65-F5344CB8AC3E}">
        <p14:creationId xmlns:p14="http://schemas.microsoft.com/office/powerpoint/2010/main" val="408811652"/>
      </p:ext>
    </p:extLst>
  </p:cSld>
  <p:clrMapOvr>
    <a:masterClrMapping/>
  </p:clrMapOvr>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3"/>
          <p:cNvSpPr txBox="1">
            <a:spLocks/>
          </p:cNvSpPr>
          <p:nvPr/>
        </p:nvSpPr>
        <p:spPr>
          <a:xfrm>
            <a:off x="457200" y="116632"/>
            <a:ext cx="8229600" cy="648072"/>
          </a:xfrm>
          <a:prstGeom prst="rect">
            <a:avLst/>
          </a:prstGeom>
        </p:spPr>
        <p:style>
          <a:lnRef idx="0">
            <a:schemeClr val="accent4"/>
          </a:lnRef>
          <a:fillRef idx="3">
            <a:schemeClr val="accent4"/>
          </a:fillRef>
          <a:effectRef idx="3">
            <a:schemeClr val="accent4"/>
          </a:effectRef>
          <a:fontRef idx="minor">
            <a:schemeClr val="lt1"/>
          </a:fontRef>
        </p:style>
        <p:txBody>
          <a:bodyPr vert="horz" lIns="91440" tIns="45720" rIns="91440" bIns="45720" rtlCol="0" anchor="ctr">
            <a:noAutofit/>
          </a:bodyPr>
          <a:lstStyle>
            <a:lvl1pPr algn="l" rtl="0" eaLnBrk="0" fontAlgn="base" hangingPunct="0">
              <a:spcBef>
                <a:spcPct val="0"/>
              </a:spcBef>
              <a:spcAft>
                <a:spcPct val="0"/>
              </a:spcAft>
              <a:defRPr sz="4000" kern="1200" spc="-100">
                <a:solidFill>
                  <a:schemeClr val="lt1"/>
                </a:solidFill>
                <a:latin typeface="+mn-lt"/>
                <a:ea typeface="+mn-ea"/>
                <a:cs typeface="+mn-cs"/>
              </a:defRPr>
            </a:lvl1pPr>
            <a:lvl2pPr algn="l" rtl="0" eaLnBrk="0" fontAlgn="base" hangingPunct="0">
              <a:spcBef>
                <a:spcPct val="0"/>
              </a:spcBef>
              <a:spcAft>
                <a:spcPct val="0"/>
              </a:spcAft>
              <a:defRPr sz="4000">
                <a:solidFill>
                  <a:schemeClr val="lt1"/>
                </a:solidFill>
                <a:latin typeface="+mn-lt"/>
                <a:ea typeface="+mn-ea"/>
                <a:cs typeface="+mn-cs"/>
              </a:defRPr>
            </a:lvl2pPr>
            <a:lvl3pPr algn="l" rtl="0" eaLnBrk="0" fontAlgn="base" hangingPunct="0">
              <a:spcBef>
                <a:spcPct val="0"/>
              </a:spcBef>
              <a:spcAft>
                <a:spcPct val="0"/>
              </a:spcAft>
              <a:defRPr sz="4000">
                <a:solidFill>
                  <a:schemeClr val="lt1"/>
                </a:solidFill>
                <a:latin typeface="+mn-lt"/>
                <a:ea typeface="+mn-ea"/>
                <a:cs typeface="+mn-cs"/>
              </a:defRPr>
            </a:lvl3pPr>
            <a:lvl4pPr algn="l" rtl="0" eaLnBrk="0" fontAlgn="base" hangingPunct="0">
              <a:spcBef>
                <a:spcPct val="0"/>
              </a:spcBef>
              <a:spcAft>
                <a:spcPct val="0"/>
              </a:spcAft>
              <a:defRPr sz="4000">
                <a:solidFill>
                  <a:schemeClr val="lt1"/>
                </a:solidFill>
                <a:latin typeface="+mn-lt"/>
                <a:ea typeface="+mn-ea"/>
                <a:cs typeface="+mn-cs"/>
              </a:defRPr>
            </a:lvl4pPr>
            <a:lvl5pPr algn="l" rtl="0" eaLnBrk="0" fontAlgn="base" hangingPunct="0">
              <a:spcBef>
                <a:spcPct val="0"/>
              </a:spcBef>
              <a:spcAft>
                <a:spcPct val="0"/>
              </a:spcAft>
              <a:defRPr sz="4000">
                <a:solidFill>
                  <a:schemeClr val="lt1"/>
                </a:solidFill>
                <a:latin typeface="+mn-lt"/>
                <a:ea typeface="+mn-ea"/>
                <a:cs typeface="+mn-cs"/>
              </a:defRPr>
            </a:lvl5pPr>
            <a:lvl6pPr marL="457200" algn="l" rtl="0" fontAlgn="base">
              <a:spcBef>
                <a:spcPct val="0"/>
              </a:spcBef>
              <a:spcAft>
                <a:spcPct val="0"/>
              </a:spcAft>
              <a:defRPr sz="4000">
                <a:solidFill>
                  <a:schemeClr val="lt1"/>
                </a:solidFill>
                <a:latin typeface="+mn-lt"/>
                <a:ea typeface="+mn-ea"/>
                <a:cs typeface="+mn-cs"/>
              </a:defRPr>
            </a:lvl6pPr>
            <a:lvl7pPr marL="914400" algn="l" rtl="0" fontAlgn="base">
              <a:spcBef>
                <a:spcPct val="0"/>
              </a:spcBef>
              <a:spcAft>
                <a:spcPct val="0"/>
              </a:spcAft>
              <a:defRPr sz="4000">
                <a:solidFill>
                  <a:schemeClr val="lt1"/>
                </a:solidFill>
                <a:latin typeface="+mn-lt"/>
                <a:ea typeface="+mn-ea"/>
                <a:cs typeface="+mn-cs"/>
              </a:defRPr>
            </a:lvl7pPr>
            <a:lvl8pPr marL="1371600" algn="l" rtl="0" fontAlgn="base">
              <a:spcBef>
                <a:spcPct val="0"/>
              </a:spcBef>
              <a:spcAft>
                <a:spcPct val="0"/>
              </a:spcAft>
              <a:defRPr sz="4000">
                <a:solidFill>
                  <a:schemeClr val="lt1"/>
                </a:solidFill>
                <a:latin typeface="+mn-lt"/>
                <a:ea typeface="+mn-ea"/>
                <a:cs typeface="+mn-cs"/>
              </a:defRPr>
            </a:lvl8pPr>
            <a:lvl9pPr marL="1828800" algn="l" rtl="0" fontAlgn="base">
              <a:spcBef>
                <a:spcPct val="0"/>
              </a:spcBef>
              <a:spcAft>
                <a:spcPct val="0"/>
              </a:spcAft>
              <a:defRPr sz="4000">
                <a:solidFill>
                  <a:schemeClr val="lt1"/>
                </a:solidFill>
                <a:latin typeface="+mn-lt"/>
                <a:ea typeface="+mn-ea"/>
                <a:cs typeface="+mn-cs"/>
              </a:defRPr>
            </a:lvl9pPr>
          </a:lstStyle>
          <a:p>
            <a:r>
              <a:rPr lang="cs-CZ" sz="3200" dirty="0"/>
              <a:t>Jak </a:t>
            </a:r>
            <a:r>
              <a:rPr lang="cs-CZ" sz="3200" dirty="0" smtClean="0"/>
              <a:t>na soukromí na (nejen) Facebooku</a:t>
            </a:r>
            <a:endParaRPr lang="cs-CZ" sz="3200" dirty="0"/>
          </a:p>
        </p:txBody>
      </p:sp>
      <p:sp>
        <p:nvSpPr>
          <p:cNvPr id="13" name="TextovéPole 4"/>
          <p:cNvSpPr txBox="1"/>
          <p:nvPr/>
        </p:nvSpPr>
        <p:spPr>
          <a:xfrm>
            <a:off x="457200" y="991756"/>
            <a:ext cx="8229600" cy="2677656"/>
          </a:xfrm>
          <a:prstGeom prst="rect">
            <a:avLst/>
          </a:prstGeom>
          <a:noFill/>
          <a:ln>
            <a:noFill/>
          </a:ln>
        </p:spPr>
        <p:style>
          <a:lnRef idx="2">
            <a:schemeClr val="dk1">
              <a:shade val="50000"/>
            </a:schemeClr>
          </a:lnRef>
          <a:fillRef idx="1">
            <a:schemeClr val="dk1"/>
          </a:fillRef>
          <a:effectRef idx="0">
            <a:schemeClr val="dk1"/>
          </a:effectRef>
          <a:fontRef idx="minor">
            <a:schemeClr val="lt1"/>
          </a:fontRef>
        </p:style>
        <p:txBody>
          <a:bodyPr wrap="square">
            <a:spAutoFit/>
          </a:bodyPr>
          <a:lstStyle/>
          <a:p>
            <a:r>
              <a:rPr lang="cs-CZ" b="1" dirty="0">
                <a:solidFill>
                  <a:schemeClr val="tx1"/>
                </a:solidFill>
              </a:rPr>
              <a:t>Pozor na Facebook v </a:t>
            </a:r>
            <a:r>
              <a:rPr lang="cs-CZ" b="1" dirty="0" smtClean="0">
                <a:solidFill>
                  <a:schemeClr val="tx1"/>
                </a:solidFill>
              </a:rPr>
              <a:t>mobilu</a:t>
            </a:r>
          </a:p>
          <a:p>
            <a:endParaRPr lang="cs-CZ" b="1" dirty="0">
              <a:solidFill>
                <a:schemeClr val="tx1"/>
              </a:solidFill>
            </a:endParaRPr>
          </a:p>
          <a:p>
            <a:r>
              <a:rPr lang="cs-CZ" dirty="0">
                <a:solidFill>
                  <a:schemeClr val="tx1"/>
                </a:solidFill>
              </a:rPr>
              <a:t>V mobilu bude Facebook zkoušet získat co nejvíce informací – nedávejte mu přístup ke kontaktům, pozor na to, že se bude snažit i zjistit jaké aplikace máte v mobilu. V žádném případě mu nedávejte přístup k SMS, zvažte zda mu dáte přístup k fotografiím.</a:t>
            </a:r>
          </a:p>
        </p:txBody>
      </p:sp>
    </p:spTree>
    <p:extLst>
      <p:ext uri="{BB962C8B-B14F-4D97-AF65-F5344CB8AC3E}">
        <p14:creationId xmlns:p14="http://schemas.microsoft.com/office/powerpoint/2010/main" val="4079949137"/>
      </p:ext>
    </p:extLst>
  </p:cSld>
  <p:clrMapOvr>
    <a:masterClrMapping/>
  </p:clrMapOvr>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3"/>
          <p:cNvSpPr txBox="1">
            <a:spLocks/>
          </p:cNvSpPr>
          <p:nvPr/>
        </p:nvSpPr>
        <p:spPr>
          <a:xfrm>
            <a:off x="457200" y="116632"/>
            <a:ext cx="8229600" cy="648072"/>
          </a:xfrm>
          <a:prstGeom prst="rect">
            <a:avLst/>
          </a:prstGeom>
        </p:spPr>
        <p:style>
          <a:lnRef idx="0">
            <a:schemeClr val="accent4"/>
          </a:lnRef>
          <a:fillRef idx="3">
            <a:schemeClr val="accent4"/>
          </a:fillRef>
          <a:effectRef idx="3">
            <a:schemeClr val="accent4"/>
          </a:effectRef>
          <a:fontRef idx="minor">
            <a:schemeClr val="lt1"/>
          </a:fontRef>
        </p:style>
        <p:txBody>
          <a:bodyPr vert="horz" lIns="91440" tIns="45720" rIns="91440" bIns="45720" rtlCol="0" anchor="ctr">
            <a:noAutofit/>
          </a:bodyPr>
          <a:lstStyle>
            <a:lvl1pPr algn="l" rtl="0" eaLnBrk="0" fontAlgn="base" hangingPunct="0">
              <a:spcBef>
                <a:spcPct val="0"/>
              </a:spcBef>
              <a:spcAft>
                <a:spcPct val="0"/>
              </a:spcAft>
              <a:defRPr sz="4000" kern="1200" spc="-100">
                <a:solidFill>
                  <a:schemeClr val="lt1"/>
                </a:solidFill>
                <a:latin typeface="+mn-lt"/>
                <a:ea typeface="+mn-ea"/>
                <a:cs typeface="+mn-cs"/>
              </a:defRPr>
            </a:lvl1pPr>
            <a:lvl2pPr algn="l" rtl="0" eaLnBrk="0" fontAlgn="base" hangingPunct="0">
              <a:spcBef>
                <a:spcPct val="0"/>
              </a:spcBef>
              <a:spcAft>
                <a:spcPct val="0"/>
              </a:spcAft>
              <a:defRPr sz="4000">
                <a:solidFill>
                  <a:schemeClr val="lt1"/>
                </a:solidFill>
                <a:latin typeface="+mn-lt"/>
                <a:ea typeface="+mn-ea"/>
                <a:cs typeface="+mn-cs"/>
              </a:defRPr>
            </a:lvl2pPr>
            <a:lvl3pPr algn="l" rtl="0" eaLnBrk="0" fontAlgn="base" hangingPunct="0">
              <a:spcBef>
                <a:spcPct val="0"/>
              </a:spcBef>
              <a:spcAft>
                <a:spcPct val="0"/>
              </a:spcAft>
              <a:defRPr sz="4000">
                <a:solidFill>
                  <a:schemeClr val="lt1"/>
                </a:solidFill>
                <a:latin typeface="+mn-lt"/>
                <a:ea typeface="+mn-ea"/>
                <a:cs typeface="+mn-cs"/>
              </a:defRPr>
            </a:lvl3pPr>
            <a:lvl4pPr algn="l" rtl="0" eaLnBrk="0" fontAlgn="base" hangingPunct="0">
              <a:spcBef>
                <a:spcPct val="0"/>
              </a:spcBef>
              <a:spcAft>
                <a:spcPct val="0"/>
              </a:spcAft>
              <a:defRPr sz="4000">
                <a:solidFill>
                  <a:schemeClr val="lt1"/>
                </a:solidFill>
                <a:latin typeface="+mn-lt"/>
                <a:ea typeface="+mn-ea"/>
                <a:cs typeface="+mn-cs"/>
              </a:defRPr>
            </a:lvl4pPr>
            <a:lvl5pPr algn="l" rtl="0" eaLnBrk="0" fontAlgn="base" hangingPunct="0">
              <a:spcBef>
                <a:spcPct val="0"/>
              </a:spcBef>
              <a:spcAft>
                <a:spcPct val="0"/>
              </a:spcAft>
              <a:defRPr sz="4000">
                <a:solidFill>
                  <a:schemeClr val="lt1"/>
                </a:solidFill>
                <a:latin typeface="+mn-lt"/>
                <a:ea typeface="+mn-ea"/>
                <a:cs typeface="+mn-cs"/>
              </a:defRPr>
            </a:lvl5pPr>
            <a:lvl6pPr marL="457200" algn="l" rtl="0" fontAlgn="base">
              <a:spcBef>
                <a:spcPct val="0"/>
              </a:spcBef>
              <a:spcAft>
                <a:spcPct val="0"/>
              </a:spcAft>
              <a:defRPr sz="4000">
                <a:solidFill>
                  <a:schemeClr val="lt1"/>
                </a:solidFill>
                <a:latin typeface="+mn-lt"/>
                <a:ea typeface="+mn-ea"/>
                <a:cs typeface="+mn-cs"/>
              </a:defRPr>
            </a:lvl6pPr>
            <a:lvl7pPr marL="914400" algn="l" rtl="0" fontAlgn="base">
              <a:spcBef>
                <a:spcPct val="0"/>
              </a:spcBef>
              <a:spcAft>
                <a:spcPct val="0"/>
              </a:spcAft>
              <a:defRPr sz="4000">
                <a:solidFill>
                  <a:schemeClr val="lt1"/>
                </a:solidFill>
                <a:latin typeface="+mn-lt"/>
                <a:ea typeface="+mn-ea"/>
                <a:cs typeface="+mn-cs"/>
              </a:defRPr>
            </a:lvl7pPr>
            <a:lvl8pPr marL="1371600" algn="l" rtl="0" fontAlgn="base">
              <a:spcBef>
                <a:spcPct val="0"/>
              </a:spcBef>
              <a:spcAft>
                <a:spcPct val="0"/>
              </a:spcAft>
              <a:defRPr sz="4000">
                <a:solidFill>
                  <a:schemeClr val="lt1"/>
                </a:solidFill>
                <a:latin typeface="+mn-lt"/>
                <a:ea typeface="+mn-ea"/>
                <a:cs typeface="+mn-cs"/>
              </a:defRPr>
            </a:lvl8pPr>
            <a:lvl9pPr marL="1828800" algn="l" rtl="0" fontAlgn="base">
              <a:spcBef>
                <a:spcPct val="0"/>
              </a:spcBef>
              <a:spcAft>
                <a:spcPct val="0"/>
              </a:spcAft>
              <a:defRPr sz="4000">
                <a:solidFill>
                  <a:schemeClr val="lt1"/>
                </a:solidFill>
                <a:latin typeface="+mn-lt"/>
                <a:ea typeface="+mn-ea"/>
                <a:cs typeface="+mn-cs"/>
              </a:defRPr>
            </a:lvl9pPr>
          </a:lstStyle>
          <a:p>
            <a:r>
              <a:rPr lang="cs-CZ" sz="3200" dirty="0"/>
              <a:t>Jak </a:t>
            </a:r>
            <a:r>
              <a:rPr lang="cs-CZ" sz="3200" dirty="0" smtClean="0"/>
              <a:t>na soukromí na (nejen) Facebooku</a:t>
            </a:r>
            <a:endParaRPr lang="cs-CZ" sz="3200" dirty="0"/>
          </a:p>
        </p:txBody>
      </p:sp>
      <p:sp>
        <p:nvSpPr>
          <p:cNvPr id="13" name="TextovéPole 4"/>
          <p:cNvSpPr txBox="1"/>
          <p:nvPr/>
        </p:nvSpPr>
        <p:spPr>
          <a:xfrm>
            <a:off x="457200" y="991756"/>
            <a:ext cx="8229600" cy="3416320"/>
          </a:xfrm>
          <a:prstGeom prst="rect">
            <a:avLst/>
          </a:prstGeom>
          <a:noFill/>
          <a:ln>
            <a:noFill/>
          </a:ln>
        </p:spPr>
        <p:style>
          <a:lnRef idx="2">
            <a:schemeClr val="dk1">
              <a:shade val="50000"/>
            </a:schemeClr>
          </a:lnRef>
          <a:fillRef idx="1">
            <a:schemeClr val="dk1"/>
          </a:fillRef>
          <a:effectRef idx="0">
            <a:schemeClr val="dk1"/>
          </a:effectRef>
          <a:fontRef idx="minor">
            <a:schemeClr val="lt1"/>
          </a:fontRef>
        </p:style>
        <p:txBody>
          <a:bodyPr wrap="square">
            <a:spAutoFit/>
          </a:bodyPr>
          <a:lstStyle/>
          <a:p>
            <a:r>
              <a:rPr lang="cs-CZ" b="1" dirty="0">
                <a:solidFill>
                  <a:schemeClr val="tx1"/>
                </a:solidFill>
              </a:rPr>
              <a:t>Hlídejte si zmínky a označování. A pozor na rozpoznávání </a:t>
            </a:r>
            <a:r>
              <a:rPr lang="cs-CZ" b="1" dirty="0" smtClean="0">
                <a:solidFill>
                  <a:schemeClr val="tx1"/>
                </a:solidFill>
              </a:rPr>
              <a:t>obličejů</a:t>
            </a:r>
          </a:p>
          <a:p>
            <a:endParaRPr lang="cs-CZ" b="1" dirty="0">
              <a:solidFill>
                <a:schemeClr val="tx1"/>
              </a:solidFill>
            </a:endParaRPr>
          </a:p>
          <a:p>
            <a:r>
              <a:rPr lang="cs-CZ" dirty="0">
                <a:solidFill>
                  <a:schemeClr val="tx1"/>
                </a:solidFill>
              </a:rPr>
              <a:t>Zapněte si nutnost schválení zmínek a označování ve fotografiích – budete se tak moci rozhodnout, jestli tam má označení zůstat či nikoliv. Moc to ale nepomůže, už to že vás někdo označil či zmínil znamená, že tuto informací Facebook má a bude ji využívat. Tohle najdete v Nastavení -&gt; </a:t>
            </a:r>
            <a:r>
              <a:rPr lang="cs-CZ" dirty="0" err="1">
                <a:solidFill>
                  <a:schemeClr val="tx1"/>
                </a:solidFill>
                <a:hlinkClick r:id="rId2"/>
              </a:rPr>
              <a:t>Timeline</a:t>
            </a:r>
            <a:r>
              <a:rPr lang="cs-CZ" dirty="0">
                <a:solidFill>
                  <a:schemeClr val="tx1"/>
                </a:solidFill>
                <a:hlinkClick r:id="rId2"/>
              </a:rPr>
              <a:t> a označování</a:t>
            </a:r>
            <a:endParaRPr lang="cs-CZ" b="1" dirty="0">
              <a:solidFill>
                <a:schemeClr val="tx1"/>
              </a:solidFill>
            </a:endParaRPr>
          </a:p>
        </p:txBody>
      </p:sp>
    </p:spTree>
    <p:extLst>
      <p:ext uri="{BB962C8B-B14F-4D97-AF65-F5344CB8AC3E}">
        <p14:creationId xmlns:p14="http://schemas.microsoft.com/office/powerpoint/2010/main" val="4239246176"/>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larity">
  <a:themeElements>
    <a:clrScheme name="Clarity">
      <a:dk1>
        <a:srgbClr val="292934"/>
      </a:dk1>
      <a:lt1>
        <a:srgbClr val="FFFFFF"/>
      </a:lt1>
      <a:dk2>
        <a:srgbClr val="D2533C"/>
      </a:dk2>
      <a:lt2>
        <a:srgbClr val="F3F2DC"/>
      </a:lt2>
      <a:accent1>
        <a:srgbClr val="93A299"/>
      </a:accent1>
      <a:accent2>
        <a:srgbClr val="AD8F67"/>
      </a:accent2>
      <a:accent3>
        <a:srgbClr val="726056"/>
      </a:accent3>
      <a:accent4>
        <a:srgbClr val="4C5A6A"/>
      </a:accent4>
      <a:accent5>
        <a:srgbClr val="808DA0"/>
      </a:accent5>
      <a:accent6>
        <a:srgbClr val="79463D"/>
      </a:accent6>
      <a:hlink>
        <a:srgbClr val="0000FF"/>
      </a:hlink>
      <a:folHlink>
        <a:srgbClr val="800080"/>
      </a:folHlink>
    </a:clrScheme>
    <a:fontScheme name="Office Classic 2">
      <a:maj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larity">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prstDash val="solid"/>
        </a:ln>
        <a:ln w="26425" cap="flat" cmpd="sng" algn="ctr">
          <a:solidFill>
            <a:schemeClr val="phClr"/>
          </a:solidFill>
          <a:prstDash val="solid"/>
        </a:ln>
        <a:ln w="4445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gradFill rotWithShape="1">
          <a:gsLst>
            <a:gs pos="0">
              <a:schemeClr val="phClr">
                <a:tint val="85000"/>
                <a:satMod val="180000"/>
              </a:schemeClr>
            </a:gs>
            <a:gs pos="40000">
              <a:schemeClr val="phClr">
                <a:tint val="95000"/>
                <a:shade val="85000"/>
                <a:satMod val="150000"/>
              </a:schemeClr>
            </a:gs>
            <a:gs pos="100000">
              <a:schemeClr val="phClr">
                <a:shade val="45000"/>
                <a:satMod val="200000"/>
              </a:schemeClr>
            </a:gs>
          </a:gsLst>
          <a:lin ang="5400000" scaled="0"/>
        </a:gradFill>
        <a:blipFill rotWithShape="1">
          <a:blip xmlns:r="http://schemas.openxmlformats.org/officeDocument/2006/relationships" r:embed="rId1">
            <a:duotone>
              <a:schemeClr val="phClr">
                <a:shade val="55000"/>
              </a:schemeClr>
              <a:schemeClr val="phClr">
                <a:tint val="97000"/>
                <a:satMod val="95000"/>
              </a:schemeClr>
            </a:duotone>
          </a:blip>
          <a:tile tx="0" ty="0" sx="70000" sy="7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Clarity">
    <a:dk1>
      <a:srgbClr val="292934"/>
    </a:dk1>
    <a:lt1>
      <a:srgbClr val="FFFFFF"/>
    </a:lt1>
    <a:dk2>
      <a:srgbClr val="D2533C"/>
    </a:dk2>
    <a:lt2>
      <a:srgbClr val="F3F2DC"/>
    </a:lt2>
    <a:accent1>
      <a:srgbClr val="93A299"/>
    </a:accent1>
    <a:accent2>
      <a:srgbClr val="AD8F67"/>
    </a:accent2>
    <a:accent3>
      <a:srgbClr val="726056"/>
    </a:accent3>
    <a:accent4>
      <a:srgbClr val="4C5A6A"/>
    </a:accent4>
    <a:accent5>
      <a:srgbClr val="808DA0"/>
    </a:accent5>
    <a:accent6>
      <a:srgbClr val="79463D"/>
    </a:accent6>
    <a:hlink>
      <a:srgbClr val="0000FF"/>
    </a:hlink>
    <a:folHlink>
      <a:srgbClr val="800080"/>
    </a:folHlink>
  </a:clrScheme>
</a:themeOverride>
</file>

<file path=docProps/app.xml><?xml version="1.0" encoding="utf-8"?>
<Properties xmlns="http://schemas.openxmlformats.org/officeDocument/2006/extended-properties" xmlns:vt="http://schemas.openxmlformats.org/officeDocument/2006/docPropsVTypes">
  <Template>Clarity</Template>
  <TotalTime>3687</TotalTime>
  <Words>5684</Words>
  <Application>Microsoft Office PowerPoint</Application>
  <PresentationFormat>Předvádění na obrazovce (4:3)</PresentationFormat>
  <Paragraphs>1022</Paragraphs>
  <Slides>159</Slides>
  <Notes>0</Notes>
  <HiddenSlides>0</HiddenSlides>
  <MMClips>3</MMClips>
  <ScaleCrop>false</ScaleCrop>
  <HeadingPairs>
    <vt:vector size="4" baseType="variant">
      <vt:variant>
        <vt:lpstr>Motiv</vt:lpstr>
      </vt:variant>
      <vt:variant>
        <vt:i4>1</vt:i4>
      </vt:variant>
      <vt:variant>
        <vt:lpstr>Nadpisy snímků</vt:lpstr>
      </vt:variant>
      <vt:variant>
        <vt:i4>159</vt:i4>
      </vt:variant>
    </vt:vector>
  </HeadingPairs>
  <TitlesOfParts>
    <vt:vector size="160" baseType="lpstr">
      <vt:lpstr>Clarity</vt:lpstr>
      <vt:lpstr>Bezpečnost v kyberprostoru</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instagram</vt:lpstr>
      <vt:lpstr>Prezentace aplikace PowerPoint</vt:lpstr>
      <vt:lpstr>Prezentace aplikace PowerPoint</vt:lpstr>
      <vt:lpstr>Prezentace aplikace PowerPoint</vt:lpstr>
      <vt:lpstr>Příběhy (Stories)</vt:lpstr>
      <vt:lpstr>Facebook vs. Instagram</vt:lpstr>
      <vt:lpstr>Šikana monstrózních rozměrů </vt:lpstr>
      <vt:lpstr>Šikana monstrózních rozměrů </vt:lpstr>
      <vt:lpstr>Šikana monstrózních rozměrů </vt:lpstr>
      <vt:lpstr>Nejmizerněji se cítíme na Instagramu</vt:lpstr>
      <vt:lpstr>Nejmizerněji  se cítíme na  Instagramu</vt:lpstr>
      <vt:lpstr>TIK TOK a Tellonym</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Mobilní telefony</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Počítačové hry</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Cizí člověk</vt:lpstr>
      <vt:lpstr>Prezentace aplikace PowerPoint</vt:lpstr>
      <vt:lpstr>Prezentace aplikace PowerPoint</vt:lpstr>
      <vt:lpstr>Prezentace aplikace PowerPoint</vt:lpstr>
      <vt:lpstr>Prezentace aplikace PowerPoint</vt:lpstr>
      <vt:lpstr>Někdo to vyřeší</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Všechno?</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Zákazy? </vt:lpstr>
      <vt:lpstr>Prezentace aplikace PowerPoint</vt:lpstr>
      <vt:lpstr>Prezentace aplikace PowerPoint</vt:lpstr>
      <vt:lpstr>Prezentace aplikace PowerPoint</vt:lpstr>
      <vt:lpstr>Někdy na viděnou</vt:lpstr>
      <vt:lpstr>Přílohy – praktické tipy</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Jak nastavit Instagram? </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Jak nastavit Twitter</vt:lpstr>
      <vt:lpstr>Prezentace aplikace PowerPoint</vt:lpstr>
      <vt:lpstr>Jak nastavit WhatsApp? </vt:lpstr>
      <vt:lpstr>Prezentace aplikace PowerPoint</vt:lpstr>
      <vt:lpstr>Prezentace aplikace PowerPoint</vt:lpstr>
      <vt:lpstr>Prezentace aplikace PowerPoint</vt:lpstr>
      <vt:lpstr>Prezentace aplikace PowerPoint</vt:lpstr>
      <vt:lpstr>Jak nastavit Telefon či tablet?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Jak nastavit počítač?</vt:lpstr>
      <vt:lpstr>Prezentace aplikace PowerPoint</vt:lpstr>
      <vt:lpstr>Prezentace aplikace PowerPoint</vt:lpstr>
      <vt:lpstr>Prezentace aplikace PowerPoint</vt:lpstr>
      <vt:lpstr>Prezentace aplikace PowerPoint</vt:lpstr>
      <vt:lpstr>Soukromí v jiných situacích</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Bezpečně v e-mailu</vt:lpstr>
      <vt:lpstr>Prezentace aplikace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ddoc</dc:creator>
  <cp:lastModifiedBy>Daniel Dočekal</cp:lastModifiedBy>
  <cp:revision>1441</cp:revision>
  <dcterms:created xsi:type="dcterms:W3CDTF">2010-02-06T10:40:19Z</dcterms:created>
  <dcterms:modified xsi:type="dcterms:W3CDTF">2019-09-03T12:04:47Z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TC011407991033</vt:lpwstr>
  </property>
</Properties>
</file>